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0"/>
    </p:embeddedFont>
    <p:embeddedFont>
      <p:font typeface="Oswald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69550e05fa0c00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69550e05fa0c00b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0186cfe355686b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0186cfe355686b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0186cfe355686b6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0186cfe355686b6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0186cfe355686b6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0186cfe355686b6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0186cfe355686b6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0186cfe355686b6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0186cfe355686b6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0186cfe355686b6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7" y="276778"/>
            <a:ext cx="8520600" cy="9432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MOST BEAUTIFUL CITIES IN ITALY</a:t>
            </a:r>
            <a:endParaRPr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060991" y="1425486"/>
            <a:ext cx="7872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Six attractions you should visit if you come to Italy</a:t>
            </a:r>
            <a:endParaRPr sz="2700" dirty="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18075"/>
            <a:ext cx="4561150" cy="24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2975" y="2280925"/>
            <a:ext cx="3742401" cy="24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30189" y="137080"/>
            <a:ext cx="20175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1: AMALFI COAST</a:t>
            </a:r>
            <a:endParaRPr sz="190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02" y="1018225"/>
            <a:ext cx="4142726" cy="31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2031" y="137075"/>
            <a:ext cx="3949199" cy="22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8610" y="2571750"/>
            <a:ext cx="2816757" cy="24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237826" y="147331"/>
            <a:ext cx="13461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D966"/>
                </a:solidFill>
                <a:latin typeface="Impact"/>
                <a:ea typeface="Impact"/>
                <a:cs typeface="Impact"/>
                <a:sym typeface="Impact"/>
              </a:rPr>
              <a:t>2:POSITANO</a:t>
            </a:r>
            <a:endParaRPr sz="1800">
              <a:solidFill>
                <a:srgbClr val="FFD96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225" y="147325"/>
            <a:ext cx="3748026" cy="234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9" y="695549"/>
            <a:ext cx="2080850" cy="277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7235" y="2726801"/>
            <a:ext cx="3907050" cy="22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55817" y="188336"/>
            <a:ext cx="1351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6B26B"/>
                </a:solidFill>
                <a:latin typeface="Impact"/>
                <a:ea typeface="Impact"/>
                <a:cs typeface="Impact"/>
                <a:sym typeface="Impact"/>
              </a:rPr>
              <a:t>3:CAPRI</a:t>
            </a:r>
            <a:endParaRPr sz="1800">
              <a:solidFill>
                <a:srgbClr val="F6B26B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802" y="246023"/>
            <a:ext cx="4002024" cy="250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1820" y="2895938"/>
            <a:ext cx="3732417" cy="213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824" y="652127"/>
            <a:ext cx="3598126" cy="243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14813" y="131955"/>
            <a:ext cx="14895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6AA84F"/>
                </a:solidFill>
                <a:latin typeface="Impact"/>
                <a:ea typeface="Impact"/>
                <a:cs typeface="Impact"/>
                <a:sym typeface="Impact"/>
              </a:rPr>
              <a:t>4:FLORENCE</a:t>
            </a:r>
            <a:endParaRPr sz="1800">
              <a:solidFill>
                <a:srgbClr val="6AA84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929" y="131950"/>
            <a:ext cx="3868076" cy="290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13" y="677233"/>
            <a:ext cx="3741649" cy="19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925" y="2788306"/>
            <a:ext cx="3868075" cy="217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914400" y="2146311"/>
            <a:ext cx="731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6A5A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30189" y="152457"/>
            <a:ext cx="12384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76A5AF"/>
                </a:solidFill>
                <a:latin typeface="Impact"/>
                <a:ea typeface="Impact"/>
                <a:cs typeface="Impact"/>
                <a:sym typeface="Impact"/>
              </a:rPr>
              <a:t>5:ISCHIA</a:t>
            </a:r>
            <a:endParaRPr sz="1800">
              <a:solidFill>
                <a:srgbClr val="76A5A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0" y="732790"/>
            <a:ext cx="3953949" cy="222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885" y="152450"/>
            <a:ext cx="3628989" cy="241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5651" y="2874187"/>
            <a:ext cx="3953950" cy="2081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150691" y="194777"/>
            <a:ext cx="11973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8E7CC3"/>
                </a:solidFill>
                <a:latin typeface="Impact"/>
                <a:ea typeface="Impact"/>
                <a:cs typeface="Impact"/>
                <a:sym typeface="Impact"/>
              </a:rPr>
              <a:t>6:VENICE</a:t>
            </a:r>
            <a:endParaRPr sz="1800">
              <a:solidFill>
                <a:srgbClr val="8E7CC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009" y="382668"/>
            <a:ext cx="24384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7589" y="101144"/>
            <a:ext cx="4759675" cy="22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7450" y="2571750"/>
            <a:ext cx="3958300" cy="23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Presentazione su schermo (16:9)</PresentationFormat>
  <Paragraphs>8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Impact</vt:lpstr>
      <vt:lpstr>Oswald</vt:lpstr>
      <vt:lpstr>Simple Light</vt:lpstr>
      <vt:lpstr>MOST BEAUTIFUL CITIES IN ITALY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BEAUTIFUL CITIES IN ITALY</dc:title>
  <dc:creator>mina</dc:creator>
  <cp:lastModifiedBy>mina</cp:lastModifiedBy>
  <cp:revision>2</cp:revision>
  <dcterms:modified xsi:type="dcterms:W3CDTF">2021-05-28T10:11:03Z</dcterms:modified>
</cp:coreProperties>
</file>