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A0B0C6-A0B5-48F6-86BF-607429C72C21}" v="54" dt="2020-03-26T15:10:05.697"/>
    <p1510:client id="{B68E85A5-FB27-4ADE-9949-E45231F231EF}" v="207" dt="2020-03-24T17:28:50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C2D6E-923F-4545-BD6E-6179F218BB5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CC43677-C46B-49CF-80DB-F4465D356077}">
      <dgm:prSet/>
      <dgm:spPr/>
      <dgm:t>
        <a:bodyPr/>
        <a:lstStyle/>
        <a:p>
          <a:r>
            <a:rPr lang="pl-PL" baseline="0"/>
            <a:t>Various institutions are being created to offer help to teenagers with depression.</a:t>
          </a:r>
          <a:endParaRPr lang="en-US"/>
        </a:p>
      </dgm:t>
    </dgm:pt>
    <dgm:pt modelId="{228998FA-B6BB-4AB2-950D-363852A71FFF}" type="parTrans" cxnId="{06505BCE-847D-4D26-A67F-62E67E72A2E7}">
      <dgm:prSet/>
      <dgm:spPr/>
      <dgm:t>
        <a:bodyPr/>
        <a:lstStyle/>
        <a:p>
          <a:endParaRPr lang="en-US"/>
        </a:p>
      </dgm:t>
    </dgm:pt>
    <dgm:pt modelId="{4E08A48E-1BA3-42EE-9A68-EC3F4956EFC6}" type="sibTrans" cxnId="{06505BCE-847D-4D26-A67F-62E67E72A2E7}">
      <dgm:prSet/>
      <dgm:spPr/>
      <dgm:t>
        <a:bodyPr/>
        <a:lstStyle/>
        <a:p>
          <a:endParaRPr lang="en-US"/>
        </a:p>
      </dgm:t>
    </dgm:pt>
    <dgm:pt modelId="{19B50B8E-E35D-4D74-A8C7-685CB48F6AD2}">
      <dgm:prSet/>
      <dgm:spPr/>
      <dgm:t>
        <a:bodyPr/>
        <a:lstStyle/>
        <a:p>
          <a:r>
            <a:rPr lang="pl-PL" baseline="0"/>
            <a:t>Psychologists find in schools who also offer help and support.</a:t>
          </a:r>
          <a:endParaRPr lang="en-US"/>
        </a:p>
      </dgm:t>
    </dgm:pt>
    <dgm:pt modelId="{B78AFFEB-50F7-4D33-A2F3-EFCDAA340A25}" type="parTrans" cxnId="{19671626-FFA5-417F-8B6B-9D1BA4D13067}">
      <dgm:prSet/>
      <dgm:spPr/>
      <dgm:t>
        <a:bodyPr/>
        <a:lstStyle/>
        <a:p>
          <a:endParaRPr lang="en-US"/>
        </a:p>
      </dgm:t>
    </dgm:pt>
    <dgm:pt modelId="{08F00EF9-6542-428C-9BD3-600481546B5A}" type="sibTrans" cxnId="{19671626-FFA5-417F-8B6B-9D1BA4D13067}">
      <dgm:prSet/>
      <dgm:spPr/>
      <dgm:t>
        <a:bodyPr/>
        <a:lstStyle/>
        <a:p>
          <a:endParaRPr lang="en-US"/>
        </a:p>
      </dgm:t>
    </dgm:pt>
    <dgm:pt modelId="{224F6BA3-7072-47CC-9325-A6D0EAA6D666}">
      <dgm:prSet/>
      <dgm:spPr/>
      <dgm:t>
        <a:bodyPr/>
        <a:lstStyle/>
        <a:p>
          <a:r>
            <a:rPr lang="pl-PL" baseline="0"/>
            <a:t>There are numerous anti-depressant phones where we can talk about our problems.</a:t>
          </a:r>
          <a:endParaRPr lang="en-US"/>
        </a:p>
      </dgm:t>
    </dgm:pt>
    <dgm:pt modelId="{C791C565-950B-4F92-BABF-BC274AA5A3F3}" type="parTrans" cxnId="{CB404201-E75C-4BDA-AF7A-2BBB002C4ECE}">
      <dgm:prSet/>
      <dgm:spPr/>
      <dgm:t>
        <a:bodyPr/>
        <a:lstStyle/>
        <a:p>
          <a:endParaRPr lang="en-US"/>
        </a:p>
      </dgm:t>
    </dgm:pt>
    <dgm:pt modelId="{6730A09F-93D2-40DF-B911-3131C344CB27}" type="sibTrans" cxnId="{CB404201-E75C-4BDA-AF7A-2BBB002C4ECE}">
      <dgm:prSet/>
      <dgm:spPr/>
      <dgm:t>
        <a:bodyPr/>
        <a:lstStyle/>
        <a:p>
          <a:endParaRPr lang="en-US"/>
        </a:p>
      </dgm:t>
    </dgm:pt>
    <dgm:pt modelId="{30B4AA57-D4C9-4C78-8660-ACED37CDA66F}">
      <dgm:prSet/>
      <dgm:spPr/>
      <dgm:t>
        <a:bodyPr/>
        <a:lstStyle/>
        <a:p>
          <a:r>
            <a:rPr lang="pl-PL" baseline="0"/>
            <a:t>The subject of depression is not neglected and raised by teachers.</a:t>
          </a:r>
          <a:endParaRPr lang="en-US"/>
        </a:p>
      </dgm:t>
    </dgm:pt>
    <dgm:pt modelId="{42A5D2A5-1A13-4013-91B4-C711E9D76145}" type="parTrans" cxnId="{D4A68B5A-47E9-4151-900D-DCD60EDB2C55}">
      <dgm:prSet/>
      <dgm:spPr/>
      <dgm:t>
        <a:bodyPr/>
        <a:lstStyle/>
        <a:p>
          <a:endParaRPr lang="en-US"/>
        </a:p>
      </dgm:t>
    </dgm:pt>
    <dgm:pt modelId="{B8BD0781-8C0F-42E8-BF56-22E53D928B18}" type="sibTrans" cxnId="{D4A68B5A-47E9-4151-900D-DCD60EDB2C55}">
      <dgm:prSet/>
      <dgm:spPr/>
      <dgm:t>
        <a:bodyPr/>
        <a:lstStyle/>
        <a:p>
          <a:endParaRPr lang="en-US"/>
        </a:p>
      </dgm:t>
    </dgm:pt>
    <dgm:pt modelId="{35562392-29AD-4E5A-BB2B-64ABF35E016F}">
      <dgm:prSet/>
      <dgm:spPr/>
      <dgm:t>
        <a:bodyPr/>
        <a:lstStyle/>
        <a:p>
          <a:r>
            <a:rPr lang="pl-PL" baseline="0"/>
            <a:t>There are numerous campaigns, advertising spots reminding that we are not alone and we can always count on the help of third parties people.</a:t>
          </a:r>
          <a:endParaRPr lang="en-US"/>
        </a:p>
      </dgm:t>
    </dgm:pt>
    <dgm:pt modelId="{2C105019-3329-4949-91FF-50494E64EDCE}" type="parTrans" cxnId="{5D3BC63D-91EF-4EBE-BF16-FEA085D4BF39}">
      <dgm:prSet/>
      <dgm:spPr/>
      <dgm:t>
        <a:bodyPr/>
        <a:lstStyle/>
        <a:p>
          <a:endParaRPr lang="en-US"/>
        </a:p>
      </dgm:t>
    </dgm:pt>
    <dgm:pt modelId="{6B4C9BDE-DF1C-4E26-9097-B2075E2DD45B}" type="sibTrans" cxnId="{5D3BC63D-91EF-4EBE-BF16-FEA085D4BF39}">
      <dgm:prSet/>
      <dgm:spPr/>
      <dgm:t>
        <a:bodyPr/>
        <a:lstStyle/>
        <a:p>
          <a:endParaRPr lang="en-US"/>
        </a:p>
      </dgm:t>
    </dgm:pt>
    <dgm:pt modelId="{395DC1BB-2423-4634-9154-2997D209143A}" type="pres">
      <dgm:prSet presAssocID="{40FC2D6E-923F-4545-BD6E-6179F218BB50}" presName="vert0" presStyleCnt="0">
        <dgm:presLayoutVars>
          <dgm:dir/>
          <dgm:animOne val="branch"/>
          <dgm:animLvl val="lvl"/>
        </dgm:presLayoutVars>
      </dgm:prSet>
      <dgm:spPr/>
    </dgm:pt>
    <dgm:pt modelId="{4AC8DDB9-1B07-421C-85E1-896F477FC8FB}" type="pres">
      <dgm:prSet presAssocID="{8CC43677-C46B-49CF-80DB-F4465D356077}" presName="thickLine" presStyleLbl="alignNode1" presStyleIdx="0" presStyleCnt="5"/>
      <dgm:spPr/>
    </dgm:pt>
    <dgm:pt modelId="{E52DB318-DE2F-44F1-B17B-F530FBC7DE8C}" type="pres">
      <dgm:prSet presAssocID="{8CC43677-C46B-49CF-80DB-F4465D356077}" presName="horz1" presStyleCnt="0"/>
      <dgm:spPr/>
    </dgm:pt>
    <dgm:pt modelId="{70EDDDCC-F110-4E15-80CF-1B226EE67E94}" type="pres">
      <dgm:prSet presAssocID="{8CC43677-C46B-49CF-80DB-F4465D356077}" presName="tx1" presStyleLbl="revTx" presStyleIdx="0" presStyleCnt="5"/>
      <dgm:spPr/>
    </dgm:pt>
    <dgm:pt modelId="{A15CF551-BEBD-4930-835D-5711659ABA63}" type="pres">
      <dgm:prSet presAssocID="{8CC43677-C46B-49CF-80DB-F4465D356077}" presName="vert1" presStyleCnt="0"/>
      <dgm:spPr/>
    </dgm:pt>
    <dgm:pt modelId="{B0F83CAF-8B77-4334-BF9A-6EAF60865B51}" type="pres">
      <dgm:prSet presAssocID="{19B50B8E-E35D-4D74-A8C7-685CB48F6AD2}" presName="thickLine" presStyleLbl="alignNode1" presStyleIdx="1" presStyleCnt="5"/>
      <dgm:spPr/>
    </dgm:pt>
    <dgm:pt modelId="{1B84E07A-5D2E-4A4C-ACF0-6A2FFFDBF23E}" type="pres">
      <dgm:prSet presAssocID="{19B50B8E-E35D-4D74-A8C7-685CB48F6AD2}" presName="horz1" presStyleCnt="0"/>
      <dgm:spPr/>
    </dgm:pt>
    <dgm:pt modelId="{319B43A0-4033-40BE-BABB-53838FE8778E}" type="pres">
      <dgm:prSet presAssocID="{19B50B8E-E35D-4D74-A8C7-685CB48F6AD2}" presName="tx1" presStyleLbl="revTx" presStyleIdx="1" presStyleCnt="5"/>
      <dgm:spPr/>
    </dgm:pt>
    <dgm:pt modelId="{F8EADC9E-9346-4B7B-BDDA-23841FE89BF3}" type="pres">
      <dgm:prSet presAssocID="{19B50B8E-E35D-4D74-A8C7-685CB48F6AD2}" presName="vert1" presStyleCnt="0"/>
      <dgm:spPr/>
    </dgm:pt>
    <dgm:pt modelId="{3FAA0B49-B084-4998-9F80-72A46996C1C3}" type="pres">
      <dgm:prSet presAssocID="{224F6BA3-7072-47CC-9325-A6D0EAA6D666}" presName="thickLine" presStyleLbl="alignNode1" presStyleIdx="2" presStyleCnt="5"/>
      <dgm:spPr/>
    </dgm:pt>
    <dgm:pt modelId="{5B70532E-E2C4-4D22-BA87-2E0827412329}" type="pres">
      <dgm:prSet presAssocID="{224F6BA3-7072-47CC-9325-A6D0EAA6D666}" presName="horz1" presStyleCnt="0"/>
      <dgm:spPr/>
    </dgm:pt>
    <dgm:pt modelId="{85111E65-1B84-43C4-8861-5B4F27C08D3D}" type="pres">
      <dgm:prSet presAssocID="{224F6BA3-7072-47CC-9325-A6D0EAA6D666}" presName="tx1" presStyleLbl="revTx" presStyleIdx="2" presStyleCnt="5"/>
      <dgm:spPr/>
    </dgm:pt>
    <dgm:pt modelId="{966FBE9C-ED70-4770-B624-17F1778085B9}" type="pres">
      <dgm:prSet presAssocID="{224F6BA3-7072-47CC-9325-A6D0EAA6D666}" presName="vert1" presStyleCnt="0"/>
      <dgm:spPr/>
    </dgm:pt>
    <dgm:pt modelId="{0BA46BBF-8680-45A4-A254-9A8104E51759}" type="pres">
      <dgm:prSet presAssocID="{30B4AA57-D4C9-4C78-8660-ACED37CDA66F}" presName="thickLine" presStyleLbl="alignNode1" presStyleIdx="3" presStyleCnt="5"/>
      <dgm:spPr/>
    </dgm:pt>
    <dgm:pt modelId="{282EFF72-9272-40A3-9E53-F6709A4BB8EE}" type="pres">
      <dgm:prSet presAssocID="{30B4AA57-D4C9-4C78-8660-ACED37CDA66F}" presName="horz1" presStyleCnt="0"/>
      <dgm:spPr/>
    </dgm:pt>
    <dgm:pt modelId="{3A033777-EA27-4A06-BD13-A437413824D1}" type="pres">
      <dgm:prSet presAssocID="{30B4AA57-D4C9-4C78-8660-ACED37CDA66F}" presName="tx1" presStyleLbl="revTx" presStyleIdx="3" presStyleCnt="5"/>
      <dgm:spPr/>
    </dgm:pt>
    <dgm:pt modelId="{B891E162-A21D-44B4-BB6F-E04F19C8CDD2}" type="pres">
      <dgm:prSet presAssocID="{30B4AA57-D4C9-4C78-8660-ACED37CDA66F}" presName="vert1" presStyleCnt="0"/>
      <dgm:spPr/>
    </dgm:pt>
    <dgm:pt modelId="{36E0ADC0-0BB2-4B23-8D6F-02803085F476}" type="pres">
      <dgm:prSet presAssocID="{35562392-29AD-4E5A-BB2B-64ABF35E016F}" presName="thickLine" presStyleLbl="alignNode1" presStyleIdx="4" presStyleCnt="5"/>
      <dgm:spPr/>
    </dgm:pt>
    <dgm:pt modelId="{989E2F45-F42F-4A58-ADB5-28C7427B68E2}" type="pres">
      <dgm:prSet presAssocID="{35562392-29AD-4E5A-BB2B-64ABF35E016F}" presName="horz1" presStyleCnt="0"/>
      <dgm:spPr/>
    </dgm:pt>
    <dgm:pt modelId="{DA6115FF-BBC2-41EA-B264-F622297CB7F6}" type="pres">
      <dgm:prSet presAssocID="{35562392-29AD-4E5A-BB2B-64ABF35E016F}" presName="tx1" presStyleLbl="revTx" presStyleIdx="4" presStyleCnt="5"/>
      <dgm:spPr/>
    </dgm:pt>
    <dgm:pt modelId="{31B98C57-C171-43A3-9496-49535873E7FB}" type="pres">
      <dgm:prSet presAssocID="{35562392-29AD-4E5A-BB2B-64ABF35E016F}" presName="vert1" presStyleCnt="0"/>
      <dgm:spPr/>
    </dgm:pt>
  </dgm:ptLst>
  <dgm:cxnLst>
    <dgm:cxn modelId="{CB404201-E75C-4BDA-AF7A-2BBB002C4ECE}" srcId="{40FC2D6E-923F-4545-BD6E-6179F218BB50}" destId="{224F6BA3-7072-47CC-9325-A6D0EAA6D666}" srcOrd="2" destOrd="0" parTransId="{C791C565-950B-4F92-BABF-BC274AA5A3F3}" sibTransId="{6730A09F-93D2-40DF-B911-3131C344CB27}"/>
    <dgm:cxn modelId="{BB933713-363F-432F-8DE2-4833745A77BB}" type="presOf" srcId="{30B4AA57-D4C9-4C78-8660-ACED37CDA66F}" destId="{3A033777-EA27-4A06-BD13-A437413824D1}" srcOrd="0" destOrd="0" presId="urn:microsoft.com/office/officeart/2008/layout/LinedList"/>
    <dgm:cxn modelId="{19671626-FFA5-417F-8B6B-9D1BA4D13067}" srcId="{40FC2D6E-923F-4545-BD6E-6179F218BB50}" destId="{19B50B8E-E35D-4D74-A8C7-685CB48F6AD2}" srcOrd="1" destOrd="0" parTransId="{B78AFFEB-50F7-4D33-A2F3-EFCDAA340A25}" sibTransId="{08F00EF9-6542-428C-9BD3-600481546B5A}"/>
    <dgm:cxn modelId="{5D3BC63D-91EF-4EBE-BF16-FEA085D4BF39}" srcId="{40FC2D6E-923F-4545-BD6E-6179F218BB50}" destId="{35562392-29AD-4E5A-BB2B-64ABF35E016F}" srcOrd="4" destOrd="0" parTransId="{2C105019-3329-4949-91FF-50494E64EDCE}" sibTransId="{6B4C9BDE-DF1C-4E26-9097-B2075E2DD45B}"/>
    <dgm:cxn modelId="{D4A68B5A-47E9-4151-900D-DCD60EDB2C55}" srcId="{40FC2D6E-923F-4545-BD6E-6179F218BB50}" destId="{30B4AA57-D4C9-4C78-8660-ACED37CDA66F}" srcOrd="3" destOrd="0" parTransId="{42A5D2A5-1A13-4013-91B4-C711E9D76145}" sibTransId="{B8BD0781-8C0F-42E8-BF56-22E53D928B18}"/>
    <dgm:cxn modelId="{A4A6D26B-3133-4423-960E-D353B7168DA1}" type="presOf" srcId="{8CC43677-C46B-49CF-80DB-F4465D356077}" destId="{70EDDDCC-F110-4E15-80CF-1B226EE67E94}" srcOrd="0" destOrd="0" presId="urn:microsoft.com/office/officeart/2008/layout/LinedList"/>
    <dgm:cxn modelId="{CAEE8476-07EE-47FA-93DC-FA32DB000800}" type="presOf" srcId="{224F6BA3-7072-47CC-9325-A6D0EAA6D666}" destId="{85111E65-1B84-43C4-8861-5B4F27C08D3D}" srcOrd="0" destOrd="0" presId="urn:microsoft.com/office/officeart/2008/layout/LinedList"/>
    <dgm:cxn modelId="{A9689176-ADE8-4E40-8B6A-76201BC55EAC}" type="presOf" srcId="{19B50B8E-E35D-4D74-A8C7-685CB48F6AD2}" destId="{319B43A0-4033-40BE-BABB-53838FE8778E}" srcOrd="0" destOrd="0" presId="urn:microsoft.com/office/officeart/2008/layout/LinedList"/>
    <dgm:cxn modelId="{13242EBC-A570-4C1F-8E15-AE95AF108E5C}" type="presOf" srcId="{40FC2D6E-923F-4545-BD6E-6179F218BB50}" destId="{395DC1BB-2423-4634-9154-2997D209143A}" srcOrd="0" destOrd="0" presId="urn:microsoft.com/office/officeart/2008/layout/LinedList"/>
    <dgm:cxn modelId="{06505BCE-847D-4D26-A67F-62E67E72A2E7}" srcId="{40FC2D6E-923F-4545-BD6E-6179F218BB50}" destId="{8CC43677-C46B-49CF-80DB-F4465D356077}" srcOrd="0" destOrd="0" parTransId="{228998FA-B6BB-4AB2-950D-363852A71FFF}" sibTransId="{4E08A48E-1BA3-42EE-9A68-EC3F4956EFC6}"/>
    <dgm:cxn modelId="{9B19AAE0-7D1F-4A40-BE0F-AA2C0C3432DC}" type="presOf" srcId="{35562392-29AD-4E5A-BB2B-64ABF35E016F}" destId="{DA6115FF-BBC2-41EA-B264-F622297CB7F6}" srcOrd="0" destOrd="0" presId="urn:microsoft.com/office/officeart/2008/layout/LinedList"/>
    <dgm:cxn modelId="{60CB7D36-0DCD-4F62-A552-65885F905A22}" type="presParOf" srcId="{395DC1BB-2423-4634-9154-2997D209143A}" destId="{4AC8DDB9-1B07-421C-85E1-896F477FC8FB}" srcOrd="0" destOrd="0" presId="urn:microsoft.com/office/officeart/2008/layout/LinedList"/>
    <dgm:cxn modelId="{8B20766C-73DA-4C32-ABB3-578F265BB70C}" type="presParOf" srcId="{395DC1BB-2423-4634-9154-2997D209143A}" destId="{E52DB318-DE2F-44F1-B17B-F530FBC7DE8C}" srcOrd="1" destOrd="0" presId="urn:microsoft.com/office/officeart/2008/layout/LinedList"/>
    <dgm:cxn modelId="{7B0373F6-970A-499B-A4CB-F4E8C2DFE745}" type="presParOf" srcId="{E52DB318-DE2F-44F1-B17B-F530FBC7DE8C}" destId="{70EDDDCC-F110-4E15-80CF-1B226EE67E94}" srcOrd="0" destOrd="0" presId="urn:microsoft.com/office/officeart/2008/layout/LinedList"/>
    <dgm:cxn modelId="{739089D8-9EC2-4294-AC2C-D7B1D1CB4F6D}" type="presParOf" srcId="{E52DB318-DE2F-44F1-B17B-F530FBC7DE8C}" destId="{A15CF551-BEBD-4930-835D-5711659ABA63}" srcOrd="1" destOrd="0" presId="urn:microsoft.com/office/officeart/2008/layout/LinedList"/>
    <dgm:cxn modelId="{61AC86CE-D570-4132-9B7F-49B91103DA5F}" type="presParOf" srcId="{395DC1BB-2423-4634-9154-2997D209143A}" destId="{B0F83CAF-8B77-4334-BF9A-6EAF60865B51}" srcOrd="2" destOrd="0" presId="urn:microsoft.com/office/officeart/2008/layout/LinedList"/>
    <dgm:cxn modelId="{91B9CBB4-07CE-464D-BAED-429137B388B7}" type="presParOf" srcId="{395DC1BB-2423-4634-9154-2997D209143A}" destId="{1B84E07A-5D2E-4A4C-ACF0-6A2FFFDBF23E}" srcOrd="3" destOrd="0" presId="urn:microsoft.com/office/officeart/2008/layout/LinedList"/>
    <dgm:cxn modelId="{E1ED4D54-6A1F-4862-BBEF-F7230F2845F0}" type="presParOf" srcId="{1B84E07A-5D2E-4A4C-ACF0-6A2FFFDBF23E}" destId="{319B43A0-4033-40BE-BABB-53838FE8778E}" srcOrd="0" destOrd="0" presId="urn:microsoft.com/office/officeart/2008/layout/LinedList"/>
    <dgm:cxn modelId="{97054EE1-5735-4B3B-9AC3-F37F9E0307AB}" type="presParOf" srcId="{1B84E07A-5D2E-4A4C-ACF0-6A2FFFDBF23E}" destId="{F8EADC9E-9346-4B7B-BDDA-23841FE89BF3}" srcOrd="1" destOrd="0" presId="urn:microsoft.com/office/officeart/2008/layout/LinedList"/>
    <dgm:cxn modelId="{21422412-AB7D-46F2-9B56-DE123361BE1F}" type="presParOf" srcId="{395DC1BB-2423-4634-9154-2997D209143A}" destId="{3FAA0B49-B084-4998-9F80-72A46996C1C3}" srcOrd="4" destOrd="0" presId="urn:microsoft.com/office/officeart/2008/layout/LinedList"/>
    <dgm:cxn modelId="{9226BBDD-A8AC-4E30-8A80-5532F557C539}" type="presParOf" srcId="{395DC1BB-2423-4634-9154-2997D209143A}" destId="{5B70532E-E2C4-4D22-BA87-2E0827412329}" srcOrd="5" destOrd="0" presId="urn:microsoft.com/office/officeart/2008/layout/LinedList"/>
    <dgm:cxn modelId="{7A34CCDC-12CF-4285-BFC4-8DCE0FA12AAD}" type="presParOf" srcId="{5B70532E-E2C4-4D22-BA87-2E0827412329}" destId="{85111E65-1B84-43C4-8861-5B4F27C08D3D}" srcOrd="0" destOrd="0" presId="urn:microsoft.com/office/officeart/2008/layout/LinedList"/>
    <dgm:cxn modelId="{173B7DAC-B04F-4838-860D-2F3CCF050744}" type="presParOf" srcId="{5B70532E-E2C4-4D22-BA87-2E0827412329}" destId="{966FBE9C-ED70-4770-B624-17F1778085B9}" srcOrd="1" destOrd="0" presId="urn:microsoft.com/office/officeart/2008/layout/LinedList"/>
    <dgm:cxn modelId="{B2C50157-A72B-4E28-92CD-91C0F27FF317}" type="presParOf" srcId="{395DC1BB-2423-4634-9154-2997D209143A}" destId="{0BA46BBF-8680-45A4-A254-9A8104E51759}" srcOrd="6" destOrd="0" presId="urn:microsoft.com/office/officeart/2008/layout/LinedList"/>
    <dgm:cxn modelId="{4CE57D4F-BF9A-499D-8580-88E4D8CD189E}" type="presParOf" srcId="{395DC1BB-2423-4634-9154-2997D209143A}" destId="{282EFF72-9272-40A3-9E53-F6709A4BB8EE}" srcOrd="7" destOrd="0" presId="urn:microsoft.com/office/officeart/2008/layout/LinedList"/>
    <dgm:cxn modelId="{15F796C7-BE49-46E1-8AA0-2CF9FE5C4E82}" type="presParOf" srcId="{282EFF72-9272-40A3-9E53-F6709A4BB8EE}" destId="{3A033777-EA27-4A06-BD13-A437413824D1}" srcOrd="0" destOrd="0" presId="urn:microsoft.com/office/officeart/2008/layout/LinedList"/>
    <dgm:cxn modelId="{9F91407E-59F4-404A-BF16-6768995866F4}" type="presParOf" srcId="{282EFF72-9272-40A3-9E53-F6709A4BB8EE}" destId="{B891E162-A21D-44B4-BB6F-E04F19C8CDD2}" srcOrd="1" destOrd="0" presId="urn:microsoft.com/office/officeart/2008/layout/LinedList"/>
    <dgm:cxn modelId="{4AC0F814-DC61-4712-9283-D8F4B7FFE426}" type="presParOf" srcId="{395DC1BB-2423-4634-9154-2997D209143A}" destId="{36E0ADC0-0BB2-4B23-8D6F-02803085F476}" srcOrd="8" destOrd="0" presId="urn:microsoft.com/office/officeart/2008/layout/LinedList"/>
    <dgm:cxn modelId="{248CC4D9-9651-4465-AF51-31004C1D1875}" type="presParOf" srcId="{395DC1BB-2423-4634-9154-2997D209143A}" destId="{989E2F45-F42F-4A58-ADB5-28C7427B68E2}" srcOrd="9" destOrd="0" presId="urn:microsoft.com/office/officeart/2008/layout/LinedList"/>
    <dgm:cxn modelId="{61522CC8-918A-4E09-A3EA-17C52D4D36C5}" type="presParOf" srcId="{989E2F45-F42F-4A58-ADB5-28C7427B68E2}" destId="{DA6115FF-BBC2-41EA-B264-F622297CB7F6}" srcOrd="0" destOrd="0" presId="urn:microsoft.com/office/officeart/2008/layout/LinedList"/>
    <dgm:cxn modelId="{6B48D13A-8A62-43FC-85BB-754A43D646A1}" type="presParOf" srcId="{989E2F45-F42F-4A58-ADB5-28C7427B68E2}" destId="{31B98C57-C171-43A3-9496-49535873E7F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8DDB9-1B07-421C-85E1-896F477FC8FB}">
      <dsp:nvSpPr>
        <dsp:cNvPr id="0" name=""/>
        <dsp:cNvSpPr/>
      </dsp:nvSpPr>
      <dsp:spPr>
        <a:xfrm>
          <a:off x="0" y="680"/>
          <a:ext cx="650630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DDDCC-F110-4E15-80CF-1B226EE67E94}">
      <dsp:nvSpPr>
        <dsp:cNvPr id="0" name=""/>
        <dsp:cNvSpPr/>
      </dsp:nvSpPr>
      <dsp:spPr>
        <a:xfrm>
          <a:off x="0" y="680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/>
            <a:t>Various institutions are being created to offer help to teenagers with depression.</a:t>
          </a:r>
          <a:endParaRPr lang="en-US" sz="2300" kern="1200"/>
        </a:p>
      </dsp:txBody>
      <dsp:txXfrm>
        <a:off x="0" y="680"/>
        <a:ext cx="6506304" cy="1115295"/>
      </dsp:txXfrm>
    </dsp:sp>
    <dsp:sp modelId="{B0F83CAF-8B77-4334-BF9A-6EAF60865B51}">
      <dsp:nvSpPr>
        <dsp:cNvPr id="0" name=""/>
        <dsp:cNvSpPr/>
      </dsp:nvSpPr>
      <dsp:spPr>
        <a:xfrm>
          <a:off x="0" y="1115976"/>
          <a:ext cx="6506304" cy="0"/>
        </a:xfrm>
        <a:prstGeom prst="line">
          <a:avLst/>
        </a:prstGeom>
        <a:solidFill>
          <a:schemeClr val="accent2">
            <a:hueOff val="-41413"/>
            <a:satOff val="-13584"/>
            <a:lumOff val="-4951"/>
            <a:alphaOff val="0"/>
          </a:schemeClr>
        </a:solidFill>
        <a:ln w="34925" cap="flat" cmpd="sng" algn="in">
          <a:solidFill>
            <a:schemeClr val="accent2">
              <a:hueOff val="-41413"/>
              <a:satOff val="-13584"/>
              <a:lumOff val="-4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B43A0-4033-40BE-BABB-53838FE8778E}">
      <dsp:nvSpPr>
        <dsp:cNvPr id="0" name=""/>
        <dsp:cNvSpPr/>
      </dsp:nvSpPr>
      <dsp:spPr>
        <a:xfrm>
          <a:off x="0" y="1115976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/>
            <a:t>Psychologists find in schools who also offer help and support.</a:t>
          </a:r>
          <a:endParaRPr lang="en-US" sz="2300" kern="1200"/>
        </a:p>
      </dsp:txBody>
      <dsp:txXfrm>
        <a:off x="0" y="1115976"/>
        <a:ext cx="6506304" cy="1115295"/>
      </dsp:txXfrm>
    </dsp:sp>
    <dsp:sp modelId="{3FAA0B49-B084-4998-9F80-72A46996C1C3}">
      <dsp:nvSpPr>
        <dsp:cNvPr id="0" name=""/>
        <dsp:cNvSpPr/>
      </dsp:nvSpPr>
      <dsp:spPr>
        <a:xfrm>
          <a:off x="0" y="2231272"/>
          <a:ext cx="6506304" cy="0"/>
        </a:xfrm>
        <a:prstGeom prst="line">
          <a:avLst/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accent2">
              <a:hueOff val="-82827"/>
              <a:satOff val="-27168"/>
              <a:lumOff val="-99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11E65-1B84-43C4-8861-5B4F27C08D3D}">
      <dsp:nvSpPr>
        <dsp:cNvPr id="0" name=""/>
        <dsp:cNvSpPr/>
      </dsp:nvSpPr>
      <dsp:spPr>
        <a:xfrm>
          <a:off x="0" y="2231272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/>
            <a:t>There are numerous anti-depressant phones where we can talk about our problems.</a:t>
          </a:r>
          <a:endParaRPr lang="en-US" sz="2300" kern="1200"/>
        </a:p>
      </dsp:txBody>
      <dsp:txXfrm>
        <a:off x="0" y="2231272"/>
        <a:ext cx="6506304" cy="1115295"/>
      </dsp:txXfrm>
    </dsp:sp>
    <dsp:sp modelId="{0BA46BBF-8680-45A4-A254-9A8104E51759}">
      <dsp:nvSpPr>
        <dsp:cNvPr id="0" name=""/>
        <dsp:cNvSpPr/>
      </dsp:nvSpPr>
      <dsp:spPr>
        <a:xfrm>
          <a:off x="0" y="3346567"/>
          <a:ext cx="6506304" cy="0"/>
        </a:xfrm>
        <a:prstGeom prst="line">
          <a:avLst/>
        </a:prstGeom>
        <a:solidFill>
          <a:schemeClr val="accent2">
            <a:hueOff val="-124240"/>
            <a:satOff val="-40751"/>
            <a:lumOff val="-14852"/>
            <a:alphaOff val="0"/>
          </a:schemeClr>
        </a:solidFill>
        <a:ln w="34925" cap="flat" cmpd="sng" algn="in">
          <a:solidFill>
            <a:schemeClr val="accent2">
              <a:hueOff val="-124240"/>
              <a:satOff val="-40751"/>
              <a:lumOff val="-14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33777-EA27-4A06-BD13-A437413824D1}">
      <dsp:nvSpPr>
        <dsp:cNvPr id="0" name=""/>
        <dsp:cNvSpPr/>
      </dsp:nvSpPr>
      <dsp:spPr>
        <a:xfrm>
          <a:off x="0" y="3346567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/>
            <a:t>The subject of depression is not neglected and raised by teachers.</a:t>
          </a:r>
          <a:endParaRPr lang="en-US" sz="2300" kern="1200"/>
        </a:p>
      </dsp:txBody>
      <dsp:txXfrm>
        <a:off x="0" y="3346567"/>
        <a:ext cx="6506304" cy="1115295"/>
      </dsp:txXfrm>
    </dsp:sp>
    <dsp:sp modelId="{36E0ADC0-0BB2-4B23-8D6F-02803085F476}">
      <dsp:nvSpPr>
        <dsp:cNvPr id="0" name=""/>
        <dsp:cNvSpPr/>
      </dsp:nvSpPr>
      <dsp:spPr>
        <a:xfrm>
          <a:off x="0" y="4461863"/>
          <a:ext cx="6506304" cy="0"/>
        </a:xfrm>
        <a:prstGeom prst="line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115FF-BBC2-41EA-B264-F622297CB7F6}">
      <dsp:nvSpPr>
        <dsp:cNvPr id="0" name=""/>
        <dsp:cNvSpPr/>
      </dsp:nvSpPr>
      <dsp:spPr>
        <a:xfrm>
          <a:off x="0" y="4461863"/>
          <a:ext cx="6506304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baseline="0"/>
            <a:t>There are numerous campaigns, advertising spots reminding that we are not alone and we can always count on the help of third parties people.</a:t>
          </a:r>
          <a:endParaRPr lang="en-US" sz="2300" kern="1200"/>
        </a:p>
      </dsp:txBody>
      <dsp:txXfrm>
        <a:off x="0" y="4461863"/>
        <a:ext cx="6506304" cy="1115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osoba, wewnątrz, mężczyzna, młode&#10;&#10;Opis wygenerowany przy bardzo wysokim poziomie pewności">
            <a:extLst>
              <a:ext uri="{FF2B5EF4-FFF2-40B4-BE49-F238E27FC236}">
                <a16:creationId xmlns:a16="http://schemas.microsoft.com/office/drawing/2014/main" id="{B996F8D9-3F77-4F3B-9823-3DE34FE989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3646" b="1160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en-US" sz="4500">
                <a:ea typeface="+mj-lt"/>
                <a:cs typeface="+mj-lt"/>
              </a:rPr>
              <a:t>Depression among young people - how to deal with it?</a:t>
            </a:r>
            <a:endParaRPr lang="pl-PL" sz="45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030BFDB-6221-4509-BAD0-205A4F4C0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00" y="639704"/>
            <a:ext cx="4510427" cy="5577840"/>
          </a:xfrm>
        </p:spPr>
        <p:txBody>
          <a:bodyPr anchor="ctr">
            <a:normAutofit/>
          </a:bodyPr>
          <a:lstStyle/>
          <a:p>
            <a:pPr algn="ctr"/>
            <a:r>
              <a:rPr lang="pl-PL" dirty="0" err="1">
                <a:ea typeface="+mj-lt"/>
                <a:cs typeface="+mj-lt"/>
              </a:rPr>
              <a:t>What</a:t>
            </a:r>
            <a:r>
              <a:rPr lang="pl-PL" dirty="0">
                <a:ea typeface="+mj-lt"/>
                <a:cs typeface="+mj-lt"/>
              </a:rPr>
              <a:t> policy </a:t>
            </a:r>
            <a:r>
              <a:rPr lang="pl-PL" dirty="0" err="1">
                <a:ea typeface="+mj-lt"/>
                <a:cs typeface="+mj-lt"/>
              </a:rPr>
              <a:t>are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Polish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schools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pursuing</a:t>
            </a:r>
            <a:r>
              <a:rPr lang="pl-PL" dirty="0">
                <a:ea typeface="+mj-lt"/>
                <a:cs typeface="+mj-lt"/>
              </a:rPr>
              <a:t> to </a:t>
            </a:r>
            <a:r>
              <a:rPr lang="pl-PL" dirty="0" err="1">
                <a:ea typeface="+mj-lt"/>
                <a:cs typeface="+mj-lt"/>
              </a:rPr>
              <a:t>deal</a:t>
            </a:r>
            <a:r>
              <a:rPr lang="pl-PL" dirty="0">
                <a:ea typeface="+mj-lt"/>
                <a:cs typeface="+mj-lt"/>
              </a:rPr>
              <a:t> with </a:t>
            </a:r>
            <a:r>
              <a:rPr lang="pl-PL" dirty="0" err="1">
                <a:ea typeface="+mj-lt"/>
                <a:cs typeface="+mj-lt"/>
              </a:rPr>
              <a:t>depression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among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young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people</a:t>
            </a:r>
            <a:r>
              <a:rPr lang="pl-PL" dirty="0">
                <a:ea typeface="+mj-lt"/>
                <a:cs typeface="+mj-lt"/>
              </a:rPr>
              <a:t>?</a:t>
            </a:r>
            <a:endParaRPr lang="pl-PL"/>
          </a:p>
        </p:txBody>
      </p:sp>
      <p:graphicFrame>
        <p:nvGraphicFramePr>
          <p:cNvPr id="5" name="Podtytuł 2">
            <a:extLst>
              <a:ext uri="{FF2B5EF4-FFF2-40B4-BE49-F238E27FC236}">
                <a16:creationId xmlns:a16="http://schemas.microsoft.com/office/drawing/2014/main" id="{126A050D-422B-4CC6-B941-F00841718E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53606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981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C8DDB9-1B07-421C-85E1-896F477FC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4AC8DDB9-1B07-421C-85E1-896F477FC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4AC8DDB9-1B07-421C-85E1-896F477FC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EDDDCC-F110-4E15-80CF-1B226EE67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70EDDDCC-F110-4E15-80CF-1B226EE67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70EDDDCC-F110-4E15-80CF-1B226EE67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F83CAF-8B77-4334-BF9A-6EAF60865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B0F83CAF-8B77-4334-BF9A-6EAF60865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B0F83CAF-8B77-4334-BF9A-6EAF60865B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9B43A0-4033-40BE-BABB-53838FE87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319B43A0-4033-40BE-BABB-53838FE87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319B43A0-4033-40BE-BABB-53838FE87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AA0B49-B084-4998-9F80-72A46996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3FAA0B49-B084-4998-9F80-72A46996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3FAA0B49-B084-4998-9F80-72A46996C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111E65-1B84-43C4-8861-5B4F27C08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85111E65-1B84-43C4-8861-5B4F27C08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85111E65-1B84-43C4-8861-5B4F27C08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A46BBF-8680-45A4-A254-9A8104E51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0BA46BBF-8680-45A4-A254-9A8104E51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0BA46BBF-8680-45A4-A254-9A8104E51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033777-EA27-4A06-BD13-A43741382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3A033777-EA27-4A06-BD13-A43741382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3A033777-EA27-4A06-BD13-A43741382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E0ADC0-0BB2-4B23-8D6F-02803085F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36E0ADC0-0BB2-4B23-8D6F-02803085F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36E0ADC0-0BB2-4B23-8D6F-02803085F4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115FF-BBC2-41EA-B264-F622297CB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DA6115FF-BBC2-41EA-B264-F622297CB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DA6115FF-BBC2-41EA-B264-F622297CB7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EF937B6-F592-46DB-8946-EF4679F3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4098047" cy="5020353"/>
          </a:xfrm>
        </p:spPr>
        <p:txBody>
          <a:bodyPr>
            <a:normAutofit/>
          </a:bodyPr>
          <a:lstStyle/>
          <a:p>
            <a:r>
              <a:rPr lang="pl-PL" dirty="0" err="1">
                <a:ea typeface="+mj-lt"/>
                <a:cs typeface="+mj-lt"/>
              </a:rPr>
              <a:t>Useful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anti-depressant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phones</a:t>
            </a:r>
            <a:r>
              <a:rPr lang="pl-PL" dirty="0">
                <a:ea typeface="+mj-lt"/>
                <a:cs typeface="+mj-lt"/>
              </a:rPr>
              <a:t>, </a:t>
            </a:r>
            <a:r>
              <a:rPr lang="pl-PL" dirty="0" err="1">
                <a:ea typeface="+mj-lt"/>
                <a:cs typeface="+mj-lt"/>
              </a:rPr>
              <a:t>helplines</a:t>
            </a:r>
            <a:r>
              <a:rPr lang="pl-PL" dirty="0">
                <a:ea typeface="+mj-lt"/>
                <a:cs typeface="+mj-lt"/>
              </a:rPr>
              <a:t> in Poland.</a:t>
            </a:r>
            <a:endParaRPr lang="pl-P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965720-28BB-4BA2-A73E-87CC171BB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 vert="horz" lIns="91440" tIns="45720" rIns="91440" bIns="45720" rtlCol="0">
            <a:normAutofit/>
          </a:bodyPr>
          <a:lstStyle/>
          <a:p>
            <a:pPr marL="383540" indent="-383540"/>
            <a:r>
              <a:rPr lang="pl-PL" dirty="0">
                <a:ea typeface="+mn-lt"/>
                <a:cs typeface="+mn-lt"/>
              </a:rPr>
              <a:t>+48 22 654 40 41 - "Itaka" Foundation, </a:t>
            </a:r>
            <a:r>
              <a:rPr lang="pl-PL" dirty="0" err="1">
                <a:ea typeface="+mn-lt"/>
                <a:cs typeface="+mn-lt"/>
              </a:rPr>
              <a:t>which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runs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Antidepressant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Helpline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provides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extensive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support</a:t>
            </a:r>
            <a:r>
              <a:rPr lang="pl-PL" dirty="0">
                <a:ea typeface="+mn-lt"/>
                <a:cs typeface="+mn-lt"/>
              </a:rPr>
              <a:t> to </a:t>
            </a:r>
            <a:r>
              <a:rPr lang="pl-PL" dirty="0" err="1">
                <a:ea typeface="+mn-lt"/>
                <a:cs typeface="+mn-lt"/>
              </a:rPr>
              <a:t>people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suffering</a:t>
            </a:r>
            <a:r>
              <a:rPr lang="pl-PL" dirty="0">
                <a:ea typeface="+mn-lt"/>
                <a:cs typeface="+mn-lt"/>
              </a:rPr>
              <a:t> from </a:t>
            </a:r>
            <a:r>
              <a:rPr lang="pl-PL" dirty="0" err="1">
                <a:ea typeface="+mn-lt"/>
                <a:cs typeface="+mn-lt"/>
              </a:rPr>
              <a:t>depression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their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loved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ones</a:t>
            </a:r>
            <a:r>
              <a:rPr lang="pl-PL" dirty="0">
                <a:ea typeface="+mn-lt"/>
                <a:cs typeface="+mn-lt"/>
              </a:rPr>
              <a:t>.</a:t>
            </a:r>
          </a:p>
          <a:p>
            <a:pPr marL="383540" indent="-383540"/>
            <a:r>
              <a:rPr lang="pl-PL" dirty="0">
                <a:ea typeface="+mn-lt"/>
                <a:cs typeface="+mn-lt"/>
              </a:rPr>
              <a:t>+48 800 70 2222 - </a:t>
            </a:r>
            <a:r>
              <a:rPr lang="pl-PL" dirty="0" err="1">
                <a:ea typeface="+mn-lt"/>
                <a:cs typeface="+mn-lt"/>
              </a:rPr>
              <a:t>Support</a:t>
            </a:r>
            <a:r>
              <a:rPr lang="pl-PL" dirty="0">
                <a:ea typeface="+mn-lt"/>
                <a:cs typeface="+mn-lt"/>
              </a:rPr>
              <a:t> Center for </a:t>
            </a:r>
            <a:r>
              <a:rPr lang="pl-PL" dirty="0" err="1">
                <a:ea typeface="+mn-lt"/>
                <a:cs typeface="+mn-lt"/>
              </a:rPr>
              <a:t>people</a:t>
            </a:r>
            <a:r>
              <a:rPr lang="pl-PL" dirty="0">
                <a:ea typeface="+mn-lt"/>
                <a:cs typeface="+mn-lt"/>
              </a:rPr>
              <a:t> in a </a:t>
            </a:r>
            <a:r>
              <a:rPr lang="pl-PL" dirty="0" err="1">
                <a:ea typeface="+mn-lt"/>
                <a:cs typeface="+mn-lt"/>
              </a:rPr>
              <a:t>state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dirty="0" err="1">
                <a:ea typeface="+mn-lt"/>
                <a:cs typeface="+mn-lt"/>
              </a:rPr>
              <a:t>mental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crisis</a:t>
            </a:r>
            <a:r>
              <a:rPr lang="pl-PL" dirty="0">
                <a:ea typeface="+mn-lt"/>
                <a:cs typeface="+mn-lt"/>
              </a:rPr>
              <a:t>, a </a:t>
            </a:r>
            <a:r>
              <a:rPr lang="pl-PL" dirty="0" err="1">
                <a:ea typeface="+mn-lt"/>
                <a:cs typeface="+mn-lt"/>
              </a:rPr>
              <a:t>free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phone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line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available</a:t>
            </a:r>
            <a:r>
              <a:rPr lang="pl-PL" dirty="0">
                <a:ea typeface="+mn-lt"/>
                <a:cs typeface="+mn-lt"/>
              </a:rPr>
              <a:t> 24 </a:t>
            </a:r>
            <a:r>
              <a:rPr lang="pl-PL" dirty="0" err="1">
                <a:ea typeface="+mn-lt"/>
                <a:cs typeface="+mn-lt"/>
              </a:rPr>
              <a:t>hours</a:t>
            </a:r>
            <a:r>
              <a:rPr lang="pl-PL" dirty="0">
                <a:ea typeface="+mn-lt"/>
                <a:cs typeface="+mn-lt"/>
              </a:rPr>
              <a:t> a </a:t>
            </a:r>
            <a:r>
              <a:rPr lang="pl-PL" dirty="0" err="1">
                <a:ea typeface="+mn-lt"/>
                <a:cs typeface="+mn-lt"/>
              </a:rPr>
              <a:t>day</a:t>
            </a:r>
            <a:r>
              <a:rPr lang="pl-PL" dirty="0">
                <a:ea typeface="+mn-lt"/>
                <a:cs typeface="+mn-lt"/>
              </a:rPr>
              <a:t>, 7 </a:t>
            </a:r>
            <a:r>
              <a:rPr lang="pl-PL" dirty="0" err="1">
                <a:ea typeface="+mn-lt"/>
                <a:cs typeface="+mn-lt"/>
              </a:rPr>
              <a:t>days</a:t>
            </a:r>
            <a:r>
              <a:rPr lang="pl-PL" dirty="0">
                <a:ea typeface="+mn-lt"/>
                <a:cs typeface="+mn-lt"/>
              </a:rPr>
              <a:t> a </a:t>
            </a:r>
            <a:r>
              <a:rPr lang="pl-PL" dirty="0" err="1">
                <a:ea typeface="+mn-lt"/>
                <a:cs typeface="+mn-lt"/>
              </a:rPr>
              <a:t>week</a:t>
            </a:r>
            <a:r>
              <a:rPr lang="pl-PL" dirty="0">
                <a:ea typeface="+mn-lt"/>
                <a:cs typeface="+mn-lt"/>
              </a:rPr>
              <a:t> for </a:t>
            </a:r>
            <a:r>
              <a:rPr lang="pl-PL" dirty="0" err="1">
                <a:ea typeface="+mn-lt"/>
                <a:cs typeface="+mn-lt"/>
              </a:rPr>
              <a:t>people</a:t>
            </a:r>
            <a:r>
              <a:rPr lang="pl-PL" dirty="0">
                <a:ea typeface="+mn-lt"/>
                <a:cs typeface="+mn-lt"/>
              </a:rPr>
              <a:t> in a </a:t>
            </a:r>
            <a:r>
              <a:rPr lang="pl-PL" dirty="0" err="1">
                <a:ea typeface="+mn-lt"/>
                <a:cs typeface="+mn-lt"/>
              </a:rPr>
              <a:t>mental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crisis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who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need</a:t>
            </a:r>
            <a:r>
              <a:rPr lang="pl-PL" dirty="0">
                <a:ea typeface="+mn-lt"/>
                <a:cs typeface="+mn-lt"/>
              </a:rPr>
              <a:t> immediate </a:t>
            </a:r>
            <a:r>
              <a:rPr lang="pl-PL" dirty="0" err="1">
                <a:ea typeface="+mn-lt"/>
                <a:cs typeface="+mn-lt"/>
              </a:rPr>
              <a:t>psychological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help</a:t>
            </a:r>
            <a:r>
              <a:rPr lang="pl-PL" dirty="0">
                <a:ea typeface="+mn-lt"/>
                <a:cs typeface="+mn-lt"/>
              </a:rPr>
              <a:t>.</a:t>
            </a:r>
          </a:p>
          <a:p>
            <a:pPr marL="383540" indent="-383540"/>
            <a:r>
              <a:rPr lang="pl-PL" dirty="0">
                <a:ea typeface="+mn-lt"/>
                <a:cs typeface="+mn-lt"/>
              </a:rPr>
              <a:t>116 111 - "The </a:t>
            </a:r>
            <a:r>
              <a:rPr lang="pl-PL" dirty="0" err="1">
                <a:ea typeface="+mn-lt"/>
                <a:cs typeface="+mn-lt"/>
              </a:rPr>
              <a:t>Giving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Children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Strength</a:t>
            </a:r>
            <a:r>
              <a:rPr lang="pl-PL" dirty="0">
                <a:ea typeface="+mn-lt"/>
                <a:cs typeface="+mn-lt"/>
              </a:rPr>
              <a:t>" Foundation </a:t>
            </a:r>
            <a:r>
              <a:rPr lang="pl-PL" dirty="0" err="1">
                <a:ea typeface="+mn-lt"/>
                <a:cs typeface="+mn-lt"/>
              </a:rPr>
              <a:t>offers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free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telephone</a:t>
            </a:r>
            <a:r>
              <a:rPr lang="pl-PL" dirty="0">
                <a:ea typeface="+mn-lt"/>
                <a:cs typeface="+mn-lt"/>
              </a:rPr>
              <a:t> and online </a:t>
            </a:r>
            <a:r>
              <a:rPr lang="pl-PL" dirty="0" err="1">
                <a:ea typeface="+mn-lt"/>
                <a:cs typeface="+mn-lt"/>
              </a:rPr>
              <a:t>support</a:t>
            </a:r>
            <a:r>
              <a:rPr lang="pl-PL" dirty="0">
                <a:ea typeface="+mn-lt"/>
                <a:cs typeface="+mn-lt"/>
              </a:rPr>
              <a:t> for </a:t>
            </a:r>
            <a:r>
              <a:rPr lang="pl-PL" dirty="0" err="1">
                <a:ea typeface="+mn-lt"/>
                <a:cs typeface="+mn-lt"/>
              </a:rPr>
              <a:t>children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teenagers</a:t>
            </a:r>
            <a:r>
              <a:rPr lang="pl-PL" dirty="0">
                <a:ea typeface="+mn-lt"/>
                <a:cs typeface="+mn-lt"/>
              </a:rPr>
              <a:t>, as </a:t>
            </a:r>
            <a:r>
              <a:rPr lang="pl-PL" dirty="0" err="1">
                <a:ea typeface="+mn-lt"/>
                <a:cs typeface="+mn-lt"/>
              </a:rPr>
              <a:t>well</a:t>
            </a:r>
            <a:r>
              <a:rPr lang="pl-PL" dirty="0">
                <a:ea typeface="+mn-lt"/>
                <a:cs typeface="+mn-lt"/>
              </a:rPr>
              <a:t> as for </a:t>
            </a:r>
            <a:r>
              <a:rPr lang="pl-PL" dirty="0" err="1">
                <a:ea typeface="+mn-lt"/>
                <a:cs typeface="+mn-lt"/>
              </a:rPr>
              <a:t>parents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teachers</a:t>
            </a:r>
            <a:r>
              <a:rPr lang="pl-PL" dirty="0">
                <a:ea typeface="+mn-lt"/>
                <a:cs typeface="+mn-lt"/>
              </a:rPr>
              <a:t> by </a:t>
            </a:r>
            <a:r>
              <a:rPr lang="pl-PL" dirty="0" err="1">
                <a:ea typeface="+mn-lt"/>
                <a:cs typeface="+mn-lt"/>
              </a:rPr>
              <a:t>operating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Helpline</a:t>
            </a:r>
            <a:r>
              <a:rPr lang="pl-PL" dirty="0">
                <a:ea typeface="+mn-lt"/>
                <a:cs typeface="+mn-lt"/>
              </a:rPr>
              <a:t> for </a:t>
            </a:r>
            <a:r>
              <a:rPr lang="pl-PL" dirty="0" err="1">
                <a:ea typeface="+mn-lt"/>
                <a:cs typeface="+mn-lt"/>
              </a:rPr>
              <a:t>Children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Youth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465578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osoba, wewnątrz, mężczyzna, patrzenie&#10;&#10;Opis wygenerowany przy bardzo wysokim poziomie pewności">
            <a:extLst>
              <a:ext uri="{FF2B5EF4-FFF2-40B4-BE49-F238E27FC236}">
                <a16:creationId xmlns:a16="http://schemas.microsoft.com/office/drawing/2014/main" id="{24C847BE-3703-4500-BCA8-FF4563032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730"/>
          <a:stretch/>
        </p:blipFill>
        <p:spPr>
          <a:xfrm>
            <a:off x="634275" y="1488260"/>
            <a:ext cx="6900380" cy="3881480"/>
          </a:xfrm>
          <a:prstGeom prst="rect">
            <a:avLst/>
          </a:prstGeom>
        </p:spPr>
      </p:pic>
      <p:sp>
        <p:nvSpPr>
          <p:cNvPr id="24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F4D8B1-264A-44F5-B393-0A3B0817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499835" cy="32193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cap="all" dirty="0"/>
              <a:t>According to statistics, in 2018 in Poland, 746 teenagers aged 13-18 years and 1143 people aged 19-24 tried to commit suicide.</a:t>
            </a:r>
          </a:p>
        </p:txBody>
      </p:sp>
    </p:spTree>
    <p:extLst>
      <p:ext uri="{BB962C8B-B14F-4D97-AF65-F5344CB8AC3E}">
        <p14:creationId xmlns:p14="http://schemas.microsoft.com/office/powerpoint/2010/main" val="3890969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7" name="Rectangle 12">
            <a:extLst>
              <a:ext uri="{FF2B5EF4-FFF2-40B4-BE49-F238E27FC236}">
                <a16:creationId xmlns:a16="http://schemas.microsoft.com/office/drawing/2014/main" id="{B709ADC9-6EAF-4268-9415-1ED5ECFA2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ciemny, patrzenie, siedzi, trzymający&#10;&#10;Opis wygenerowany przy bardzo wysokim poziomie pewności">
            <a:extLst>
              <a:ext uri="{FF2B5EF4-FFF2-40B4-BE49-F238E27FC236}">
                <a16:creationId xmlns:a16="http://schemas.microsoft.com/office/drawing/2014/main" id="{004A5158-E0ED-452A-9088-DB2A8D8D23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40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4E430FCF-7A3F-4BCA-85E3-0C004DE9C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128" y="2602646"/>
            <a:ext cx="8361229" cy="209822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7200" cap="all" dirty="0">
                <a:ea typeface="+mj-lt"/>
                <a:cs typeface="+mj-lt"/>
              </a:rPr>
              <a:t>Let's not be indifferent, let's start reacting.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6572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A5758-119C-4DF4-8347-E414B1207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ea typeface="+mj-lt"/>
                <a:cs typeface="+mj-lt"/>
              </a:rPr>
              <a:t>What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actions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does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our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school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take</a:t>
            </a:r>
            <a:r>
              <a:rPr lang="pl-PL" dirty="0">
                <a:ea typeface="+mj-lt"/>
                <a:cs typeface="+mj-lt"/>
              </a:rPr>
              <a:t> to </a:t>
            </a:r>
            <a:r>
              <a:rPr lang="pl-PL" dirty="0" err="1">
                <a:ea typeface="+mj-lt"/>
                <a:cs typeface="+mj-lt"/>
              </a:rPr>
              <a:t>combat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youth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depression</a:t>
            </a:r>
            <a:r>
              <a:rPr lang="pl-PL" dirty="0">
                <a:ea typeface="+mj-lt"/>
                <a:cs typeface="+mj-lt"/>
              </a:rPr>
              <a:t> </a:t>
            </a:r>
            <a:r>
              <a:rPr lang="pl-PL" dirty="0" err="1">
                <a:ea typeface="+mj-lt"/>
                <a:cs typeface="+mj-lt"/>
              </a:rPr>
              <a:t>problems</a:t>
            </a:r>
            <a:r>
              <a:rPr lang="pl-PL" dirty="0">
                <a:ea typeface="+mj-lt"/>
                <a:cs typeface="+mj-lt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591B4A-6F8A-4122-899C-27D529B87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06877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pl-PL" dirty="0" err="1">
                <a:ea typeface="+mn-lt"/>
                <a:cs typeface="+mn-lt"/>
              </a:rPr>
              <a:t>Our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school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cooperates</a:t>
            </a:r>
            <a:r>
              <a:rPr lang="pl-PL" dirty="0">
                <a:ea typeface="+mn-lt"/>
                <a:cs typeface="+mn-lt"/>
              </a:rPr>
              <a:t> with the </a:t>
            </a:r>
            <a:r>
              <a:rPr lang="pl-PL" dirty="0" err="1">
                <a:ea typeface="+mn-lt"/>
                <a:cs typeface="+mn-lt"/>
              </a:rPr>
              <a:t>psychological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pedagogical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outpatient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clinic</a:t>
            </a:r>
            <a:r>
              <a:rPr lang="pl-PL" dirty="0">
                <a:ea typeface="+mn-lt"/>
                <a:cs typeface="+mn-lt"/>
              </a:rPr>
              <a:t> in Grójec.</a:t>
            </a:r>
          </a:p>
          <a:p>
            <a:pPr marL="383540" indent="-383540"/>
            <a:r>
              <a:rPr lang="pl-PL" dirty="0" err="1">
                <a:ea typeface="+mn-lt"/>
                <a:cs typeface="+mn-lt"/>
              </a:rPr>
              <a:t>Our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school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has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prevention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helps</a:t>
            </a:r>
            <a:r>
              <a:rPr lang="pl-PL" dirty="0">
                <a:ea typeface="+mn-lt"/>
                <a:cs typeface="+mn-lt"/>
              </a:rPr>
              <a:t> a </a:t>
            </a:r>
            <a:r>
              <a:rPr lang="pl-PL" dirty="0" err="1">
                <a:ea typeface="+mn-lt"/>
                <a:cs typeface="+mn-lt"/>
              </a:rPr>
              <a:t>psychologist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school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educator</a:t>
            </a:r>
            <a:r>
              <a:rPr lang="pl-PL" dirty="0">
                <a:ea typeface="+mn-lt"/>
                <a:cs typeface="+mn-lt"/>
              </a:rPr>
              <a:t>.</a:t>
            </a:r>
          </a:p>
          <a:p>
            <a:pPr marL="383540" indent="-383540"/>
            <a:r>
              <a:rPr lang="pl-PL" dirty="0" err="1">
                <a:ea typeface="+mn-lt"/>
                <a:cs typeface="+mn-lt"/>
              </a:rPr>
              <a:t>Lectures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conversations</a:t>
            </a:r>
            <a:r>
              <a:rPr lang="pl-PL" dirty="0">
                <a:ea typeface="+mn-lt"/>
                <a:cs typeface="+mn-lt"/>
              </a:rPr>
              <a:t> with </a:t>
            </a:r>
            <a:r>
              <a:rPr lang="pl-PL" dirty="0" err="1">
                <a:ea typeface="+mn-lt"/>
                <a:cs typeface="+mn-lt"/>
              </a:rPr>
              <a:t>local</a:t>
            </a:r>
            <a:r>
              <a:rPr lang="pl-PL" dirty="0">
                <a:ea typeface="+mn-lt"/>
                <a:cs typeface="+mn-lt"/>
              </a:rPr>
              <a:t> police </a:t>
            </a:r>
            <a:r>
              <a:rPr lang="pl-PL" dirty="0" err="1">
                <a:ea typeface="+mn-lt"/>
                <a:cs typeface="+mn-lt"/>
              </a:rPr>
              <a:t>are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also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often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organized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about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problems</a:t>
            </a:r>
            <a:r>
              <a:rPr lang="pl-PL" dirty="0">
                <a:ea typeface="+mn-lt"/>
                <a:cs typeface="+mn-lt"/>
              </a:rPr>
              <a:t> with </a:t>
            </a:r>
            <a:r>
              <a:rPr lang="pl-PL" dirty="0" err="1">
                <a:ea typeface="+mn-lt"/>
                <a:cs typeface="+mn-lt"/>
              </a:rPr>
              <a:t>depression</a:t>
            </a:r>
            <a:r>
              <a:rPr lang="pl-PL" dirty="0">
                <a:ea typeface="+mn-lt"/>
                <a:cs typeface="+mn-lt"/>
              </a:rPr>
              <a:t> in </a:t>
            </a:r>
            <a:r>
              <a:rPr lang="pl-PL" dirty="0" err="1">
                <a:ea typeface="+mn-lt"/>
                <a:cs typeface="+mn-lt"/>
              </a:rPr>
              <a:t>our</a:t>
            </a:r>
            <a:r>
              <a:rPr lang="pl-PL" dirty="0">
                <a:ea typeface="+mn-lt"/>
                <a:cs typeface="+mn-lt"/>
              </a:rPr>
              <a:t> environment.</a:t>
            </a:r>
          </a:p>
          <a:p>
            <a:pPr marL="383540" indent="-383540"/>
            <a:r>
              <a:rPr lang="pl-PL" dirty="0">
                <a:ea typeface="+mn-lt"/>
                <a:cs typeface="+mn-lt"/>
              </a:rPr>
              <a:t>We </a:t>
            </a:r>
            <a:r>
              <a:rPr lang="pl-PL" dirty="0" err="1">
                <a:ea typeface="+mn-lt"/>
                <a:cs typeface="+mn-lt"/>
              </a:rPr>
              <a:t>always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have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opportunity</a:t>
            </a:r>
            <a:r>
              <a:rPr lang="pl-PL" dirty="0">
                <a:ea typeface="+mn-lt"/>
                <a:cs typeface="+mn-lt"/>
              </a:rPr>
              <a:t> to </a:t>
            </a:r>
            <a:r>
              <a:rPr lang="pl-PL" dirty="0" err="1">
                <a:ea typeface="+mn-lt"/>
                <a:cs typeface="+mn-lt"/>
              </a:rPr>
              <a:t>come</a:t>
            </a:r>
            <a:r>
              <a:rPr lang="pl-PL" dirty="0">
                <a:ea typeface="+mn-lt"/>
                <a:cs typeface="+mn-lt"/>
              </a:rPr>
              <a:t> to the </a:t>
            </a:r>
            <a:r>
              <a:rPr lang="pl-PL" dirty="0" err="1">
                <a:ea typeface="+mn-lt"/>
                <a:cs typeface="+mn-lt"/>
              </a:rPr>
              <a:t>teacher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tell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about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their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problems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they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will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try</a:t>
            </a:r>
            <a:r>
              <a:rPr lang="pl-PL" dirty="0">
                <a:ea typeface="+mn-lt"/>
                <a:cs typeface="+mn-lt"/>
              </a:rPr>
              <a:t> to </a:t>
            </a:r>
            <a:r>
              <a:rPr lang="pl-PL" dirty="0" err="1">
                <a:ea typeface="+mn-lt"/>
                <a:cs typeface="+mn-lt"/>
              </a:rPr>
              <a:t>help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us</a:t>
            </a:r>
            <a:r>
              <a:rPr lang="pl-PL" dirty="0">
                <a:ea typeface="+mn-lt"/>
                <a:cs typeface="+mn-lt"/>
              </a:rPr>
              <a:t> as much as </a:t>
            </a:r>
            <a:r>
              <a:rPr lang="pl-PL" dirty="0" err="1">
                <a:ea typeface="+mn-lt"/>
                <a:cs typeface="+mn-lt"/>
              </a:rPr>
              <a:t>possible</a:t>
            </a:r>
            <a:r>
              <a:rPr lang="pl-PL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7166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0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8" name="Rectangle 14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9C62F4-1347-459D-91D3-4476F91A9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885" y="634028"/>
            <a:ext cx="4798243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/>
              <a:t>let's take care of problems among young people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F573C3-E930-4923-95A4-D040469F3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11885" y="4436462"/>
            <a:ext cx="4798243" cy="179465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300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6" name="Obraz 6" descr="Obraz zawierający koszula&#10;&#10;Opis wygenerowany przy bardzo wysokim poziomie pewności">
            <a:extLst>
              <a:ext uri="{FF2B5EF4-FFF2-40B4-BE49-F238E27FC236}">
                <a16:creationId xmlns:a16="http://schemas.microsoft.com/office/drawing/2014/main" id="{EEA2D5B0-6C80-4B93-806E-C177AA893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03" y="2339884"/>
            <a:ext cx="4207669" cy="237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7635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8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D59F037A-74D2-43E8-BF94-FF91D87EB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669" y="1480930"/>
            <a:ext cx="8447964" cy="3254321"/>
          </a:xfrm>
        </p:spPr>
        <p:txBody>
          <a:bodyPr>
            <a:normAutofit fontScale="90000"/>
          </a:bodyPr>
          <a:lstStyle/>
          <a:p>
            <a:pPr algn="l"/>
            <a:r>
              <a:rPr lang="pl-PL" sz="5600">
                <a:ea typeface="+mj-lt"/>
                <a:cs typeface="+mj-lt"/>
              </a:rPr>
              <a:t>presentations were prepared by Natalia Tadzik, a high school student in Grójec</a:t>
            </a:r>
            <a:endParaRPr lang="pl-PL" sz="56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03A9C01-3A64-40FD-809E-D19441E79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668" y="4804850"/>
            <a:ext cx="5957248" cy="1086237"/>
          </a:xfrm>
        </p:spPr>
        <p:txBody>
          <a:bodyPr>
            <a:normAutofit/>
          </a:bodyPr>
          <a:lstStyle/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9761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356</Words>
  <Application>Microsoft Macintosh PowerPoint</Application>
  <PresentationFormat>Panoramiczny</PresentationFormat>
  <Paragraphs>20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Depression among young people - how to deal with it?</vt:lpstr>
      <vt:lpstr>What policy are Polish schools pursuing to deal with depression among young people?</vt:lpstr>
      <vt:lpstr>Useful anti-depressant phones, helplines in Poland.</vt:lpstr>
      <vt:lpstr>According to statistics, in 2018 in Poland, 746 teenagers aged 13-18 years and 1143 people aged 19-24 tried to commit suicide.</vt:lpstr>
      <vt:lpstr>Let's not be indifferent, let's start reacting.</vt:lpstr>
      <vt:lpstr>What actions does our school take to combat youth depression problems?</vt:lpstr>
      <vt:lpstr>let's take care of problems among young people</vt:lpstr>
      <vt:lpstr>presentations were prepared by Natalia Tadzik, a high school student in Grójec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Pawel Posnik</cp:lastModifiedBy>
  <cp:revision>135</cp:revision>
  <dcterms:created xsi:type="dcterms:W3CDTF">2020-03-24T16:26:55Z</dcterms:created>
  <dcterms:modified xsi:type="dcterms:W3CDTF">2020-03-26T16:10:10Z</dcterms:modified>
</cp:coreProperties>
</file>