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344123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6E70283-2261-4B9C-974D-1628BF5B4FC3}" type="datetimeFigureOut">
              <a:rPr lang="pl-PL" smtClean="0"/>
              <a:t>16.10.2019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416100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1955159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16388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808133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1178757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3208898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398493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16281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47214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97318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6E70283-2261-4B9C-974D-1628BF5B4FC3}" type="datetimeFigureOut">
              <a:rPr lang="pl-PL" smtClean="0"/>
              <a:t>16.10.2019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83830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6E70283-2261-4B9C-974D-1628BF5B4FC3}" type="datetimeFigureOut">
              <a:rPr lang="pl-PL" smtClean="0"/>
              <a:t>16.10.2019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01310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26722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354958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36E70283-2261-4B9C-974D-1628BF5B4FC3}" type="datetimeFigureOut">
              <a:rPr lang="pl-PL" smtClean="0"/>
              <a:t>16.10.2019</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106652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6E70283-2261-4B9C-974D-1628BF5B4FC3}" type="datetimeFigureOut">
              <a:rPr lang="pl-PL" smtClean="0"/>
              <a:t>16.10.2019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D75AE35-4C74-4694-A141-6AAB5BD10FA6}" type="slidenum">
              <a:rPr lang="pl-PL" smtClean="0"/>
              <a:t>‹#›</a:t>
            </a:fld>
            <a:endParaRPr lang="pl-PL"/>
          </a:p>
        </p:txBody>
      </p:sp>
    </p:spTree>
    <p:extLst>
      <p:ext uri="{BB962C8B-B14F-4D97-AF65-F5344CB8AC3E}">
        <p14:creationId xmlns:p14="http://schemas.microsoft.com/office/powerpoint/2010/main" val="260654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E70283-2261-4B9C-974D-1628BF5B4FC3}" type="datetimeFigureOut">
              <a:rPr lang="pl-PL" smtClean="0"/>
              <a:t>16.10.2019</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D75AE35-4C74-4694-A141-6AAB5BD10FA6}" type="slidenum">
              <a:rPr lang="pl-PL" smtClean="0"/>
              <a:t>‹#›</a:t>
            </a:fld>
            <a:endParaRPr lang="pl-PL"/>
          </a:p>
        </p:txBody>
      </p:sp>
    </p:spTree>
    <p:extLst>
      <p:ext uri="{BB962C8B-B14F-4D97-AF65-F5344CB8AC3E}">
        <p14:creationId xmlns:p14="http://schemas.microsoft.com/office/powerpoint/2010/main" val="153561975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46976" y="1519708"/>
            <a:ext cx="9272275" cy="3734192"/>
          </a:xfrm>
        </p:spPr>
        <p:txBody>
          <a:bodyPr/>
          <a:lstStyle/>
          <a:p>
            <a:r>
              <a:rPr lang="pl-PL" sz="6000" b="1" dirty="0"/>
              <a:t>Polish and foregin politycy on problems and solutions to the smog</a:t>
            </a:r>
          </a:p>
        </p:txBody>
      </p:sp>
      <p:sp>
        <p:nvSpPr>
          <p:cNvPr id="5" name="pole tekstowe 4"/>
          <p:cNvSpPr txBox="1"/>
          <p:nvPr/>
        </p:nvSpPr>
        <p:spPr>
          <a:xfrm>
            <a:off x="9607639" y="6104586"/>
            <a:ext cx="3752179" cy="646331"/>
          </a:xfrm>
          <a:prstGeom prst="rect">
            <a:avLst/>
          </a:prstGeom>
          <a:noFill/>
        </p:spPr>
        <p:txBody>
          <a:bodyPr wrap="square" rtlCol="0">
            <a:spAutoFit/>
          </a:bodyPr>
          <a:lstStyle/>
          <a:p>
            <a:r>
              <a:rPr lang="pl-PL" dirty="0"/>
              <a:t>By  Szymon Mazurek</a:t>
            </a:r>
          </a:p>
          <a:p>
            <a:r>
              <a:rPr lang="pl-PL" dirty="0"/>
              <a:t> Erasmus+ 2019</a:t>
            </a:r>
          </a:p>
        </p:txBody>
      </p:sp>
    </p:spTree>
    <p:extLst>
      <p:ext uri="{BB962C8B-B14F-4D97-AF65-F5344CB8AC3E}">
        <p14:creationId xmlns:p14="http://schemas.microsoft.com/office/powerpoint/2010/main" val="2759634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5194">
        <p15:prstTrans prst="curtains"/>
        <p:sndAc>
          <p:stSnd>
            <p:snd r:embed="rId2" name="click.wav"/>
          </p:stSnd>
        </p:sndAc>
      </p:transition>
    </mc:Choice>
    <mc:Fallback xmlns="">
      <p:transition spd="slow" advTm="5194">
        <p:fade/>
        <p:sndAc>
          <p:stSnd>
            <p:snd r:embed="rId3" name="click.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Englang, London</a:t>
            </a:r>
          </a:p>
        </p:txBody>
      </p:sp>
      <p:sp>
        <p:nvSpPr>
          <p:cNvPr id="3" name="Symbol zastępczy zawartości 2"/>
          <p:cNvSpPr>
            <a:spLocks noGrp="1"/>
          </p:cNvSpPr>
          <p:nvPr>
            <p:ph idx="1"/>
          </p:nvPr>
        </p:nvSpPr>
        <p:spPr>
          <a:xfrm>
            <a:off x="304822" y="1679430"/>
            <a:ext cx="10732372" cy="4747127"/>
          </a:xfrm>
        </p:spPr>
        <p:txBody>
          <a:bodyPr>
            <a:noAutofit/>
          </a:bodyPr>
          <a:lstStyle/>
          <a:p>
            <a:r>
              <a:rPr lang="pl-PL" sz="2800" dirty="0"/>
              <a:t>In London, by 2020 selected streets will become inaccessible to diesel vehicles. Drivers are gradually accustomed to this-</a:t>
            </a:r>
            <a:r>
              <a:rPr lang="pl-PL" sz="2800" dirty="0" err="1"/>
              <a:t>currently</a:t>
            </a:r>
            <a:r>
              <a:rPr lang="pl-PL" sz="2800" dirty="0"/>
              <a:t> enrering the center is associated with high fees. Also lory sums (over a thousand zlotys per day) are collected from trucks, vans and buses driving behind London’s gates. The restrictive actions of the authorities significantly reduced the traffic of cars, and thus the emission of toxic compounds and the formation of smog. In 2018, it was </a:t>
            </a:r>
            <a:r>
              <a:rPr lang="pl-PL" sz="2800" dirty="0" err="1"/>
              <a:t>reported</a:t>
            </a:r>
            <a:r>
              <a:rPr lang="pl-PL" sz="2800" dirty="0"/>
              <a:t> that for the first time in a decade, nitrogen dioxide levels in the capital of England did not exceed WHO standards</a:t>
            </a:r>
          </a:p>
        </p:txBody>
      </p:sp>
    </p:spTree>
    <p:extLst>
      <p:ext uri="{BB962C8B-B14F-4D97-AF65-F5344CB8AC3E}">
        <p14:creationId xmlns:p14="http://schemas.microsoft.com/office/powerpoint/2010/main" val="1445823671"/>
      </p:ext>
    </p:extLst>
  </p:cSld>
  <p:clrMapOvr>
    <a:masterClrMapping/>
  </p:clrMapOvr>
  <mc:AlternateContent xmlns:mc="http://schemas.openxmlformats.org/markup-compatibility/2006" xmlns:p14="http://schemas.microsoft.com/office/powerpoint/2010/main">
    <mc:Choice Requires="p14">
      <p:transition spd="slow" p14:dur="1600" advTm="46346">
        <p14:gallery dir="l"/>
        <p:sndAc>
          <p:stSnd>
            <p:snd r:embed="rId2" name="click.wav"/>
          </p:stSnd>
        </p:sndAc>
      </p:transition>
    </mc:Choice>
    <mc:Fallback xmlns="">
      <p:transition spd="slow" advTm="46346">
        <p:fade/>
        <p:sndAc>
          <p:stSnd>
            <p:snd r:embed="rId3" name="click.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28692" y="2590610"/>
            <a:ext cx="9404723" cy="1400530"/>
          </a:xfrm>
        </p:spPr>
        <p:txBody>
          <a:bodyPr/>
          <a:lstStyle/>
          <a:p>
            <a:pPr algn="ctr"/>
            <a:r>
              <a:rPr lang="pl-PL" dirty="0"/>
              <a:t>Thanks for your attention </a:t>
            </a:r>
            <a:br>
              <a:rPr lang="pl-PL" dirty="0"/>
            </a:br>
            <a:r>
              <a:rPr lang="pl-PL" dirty="0"/>
              <a:t>I hope you enjoyed it</a:t>
            </a:r>
          </a:p>
        </p:txBody>
      </p:sp>
      <p:sp>
        <p:nvSpPr>
          <p:cNvPr id="3" name="Symbol zastępczy zawartości 2"/>
          <p:cNvSpPr>
            <a:spLocks noGrp="1"/>
          </p:cNvSpPr>
          <p:nvPr>
            <p:ph idx="1"/>
          </p:nvPr>
        </p:nvSpPr>
        <p:spPr>
          <a:xfrm>
            <a:off x="-210333" y="6187038"/>
            <a:ext cx="210333" cy="2403172"/>
          </a:xfrm>
        </p:spPr>
        <p:txBody>
          <a:bodyPr/>
          <a:lstStyle/>
          <a:p>
            <a:endParaRPr lang="pl-PL" dirty="0"/>
          </a:p>
        </p:txBody>
      </p:sp>
    </p:spTree>
    <p:extLst>
      <p:ext uri="{BB962C8B-B14F-4D97-AF65-F5344CB8AC3E}">
        <p14:creationId xmlns:p14="http://schemas.microsoft.com/office/powerpoint/2010/main" val="3326472136"/>
      </p:ext>
    </p:extLst>
  </p:cSld>
  <p:clrMapOvr>
    <a:masterClrMapping/>
  </p:clrMapOvr>
  <mc:AlternateContent xmlns:mc="http://schemas.openxmlformats.org/markup-compatibility/2006" xmlns:p14="http://schemas.microsoft.com/office/powerpoint/2010/main">
    <mc:Choice Requires="p14">
      <p:transition spd="slow" p14:dur="3400" advTm="5557">
        <p14:reveal/>
        <p:sndAc>
          <p:stSnd>
            <p:snd r:embed="rId2" name="applause.wav"/>
          </p:stSnd>
        </p:sndAc>
      </p:transition>
    </mc:Choice>
    <mc:Fallback xmlns="">
      <p:transition spd="slow" advTm="5557">
        <p:fade/>
        <p:sndAc>
          <p:stSnd>
            <p:snd r:embed="rId3"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Poland’s politic</a:t>
            </a:r>
          </a:p>
        </p:txBody>
      </p:sp>
      <p:sp>
        <p:nvSpPr>
          <p:cNvPr id="3" name="Symbol zastępczy zawartości 2"/>
          <p:cNvSpPr>
            <a:spLocks noGrp="1"/>
          </p:cNvSpPr>
          <p:nvPr>
            <p:ph idx="1"/>
          </p:nvPr>
        </p:nvSpPr>
        <p:spPr>
          <a:xfrm>
            <a:off x="356337" y="1634307"/>
            <a:ext cx="11273285" cy="4195481"/>
          </a:xfrm>
        </p:spPr>
        <p:txBody>
          <a:bodyPr>
            <a:noAutofit/>
          </a:bodyPr>
          <a:lstStyle/>
          <a:p>
            <a:r>
              <a:rPr lang="pl-PL" sz="3200" dirty="0"/>
              <a:t>Politics in Poland in the current smog does not do enought. There’s the anti-smog program, which involves the replacement of stoves for gas stoves. However we have too little budget to get rid of most of the smog. In addition we are one of the countries in Europe that has the biggest problem with smog. Our government is not doing enought to eliminate this problem and the numer of deaths caused by smog is still increasing.</a:t>
            </a:r>
          </a:p>
        </p:txBody>
      </p:sp>
    </p:spTree>
    <p:extLst>
      <p:ext uri="{BB962C8B-B14F-4D97-AF65-F5344CB8AC3E}">
        <p14:creationId xmlns:p14="http://schemas.microsoft.com/office/powerpoint/2010/main" val="2258508918"/>
      </p:ext>
    </p:extLst>
  </p:cSld>
  <p:clrMapOvr>
    <a:masterClrMapping/>
  </p:clrMapOvr>
  <mc:AlternateContent xmlns:mc="http://schemas.openxmlformats.org/markup-compatibility/2006" xmlns:p14="http://schemas.microsoft.com/office/powerpoint/2010/main">
    <mc:Choice Requires="p14">
      <p:transition spd="slow" p14:dur="4400" advTm="32365">
        <p14:honeycomb/>
        <p:sndAc>
          <p:stSnd>
            <p:snd r:embed="rId2" name="click.wav"/>
          </p:stSnd>
        </p:sndAc>
      </p:transition>
    </mc:Choice>
    <mc:Fallback xmlns="">
      <p:transition spd="slow" advTm="32365">
        <p:fade/>
        <p:sndAc>
          <p:stSnd>
            <p:snd r:embed="rId3"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62481" y="1326524"/>
            <a:ext cx="3167119" cy="437882"/>
          </a:xfrm>
        </p:spPr>
        <p:txBody>
          <a:bodyPr/>
          <a:lstStyle/>
          <a:p>
            <a:endParaRPr lang="pl-PL" dirty="0"/>
          </a:p>
        </p:txBody>
      </p:sp>
      <p:pic>
        <p:nvPicPr>
          <p:cNvPr id="1026" name="Picture 2" descr="Znalezione obrazy dla zapytania ranking smogu na świeci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9898" y="92108"/>
            <a:ext cx="9425167" cy="6643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702717"/>
      </p:ext>
    </p:extLst>
  </p:cSld>
  <p:clrMapOvr>
    <a:masterClrMapping/>
  </p:clrMapOvr>
  <mc:AlternateContent xmlns:mc="http://schemas.openxmlformats.org/markup-compatibility/2006" xmlns:p14="http://schemas.microsoft.com/office/powerpoint/2010/main">
    <mc:Choice Requires="p14">
      <p:transition spd="slow" p14:dur="3900" advTm="28748">
        <p14:glitter pattern="hexagon"/>
        <p:sndAc>
          <p:stSnd>
            <p:snd r:embed="rId2" name="click.wav"/>
          </p:stSnd>
        </p:sndAc>
      </p:transition>
    </mc:Choice>
    <mc:Fallback xmlns="">
      <p:transition spd="slow" advTm="28748">
        <p:fade/>
        <p:sndAc>
          <p:stSnd>
            <p:snd r:embed="rId4"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864" y="2254685"/>
            <a:ext cx="9741732" cy="1415449"/>
          </a:xfrm>
        </p:spPr>
        <p:txBody>
          <a:bodyPr/>
          <a:lstStyle/>
          <a:p>
            <a:endParaRPr lang="pl-PL" dirty="0"/>
          </a:p>
        </p:txBody>
      </p:sp>
      <p:sp>
        <p:nvSpPr>
          <p:cNvPr id="3" name="Symbol zastępczy zawartości 2"/>
          <p:cNvSpPr>
            <a:spLocks noGrp="1"/>
          </p:cNvSpPr>
          <p:nvPr>
            <p:ph idx="1"/>
          </p:nvPr>
        </p:nvSpPr>
        <p:spPr>
          <a:xfrm>
            <a:off x="6093769" y="1068144"/>
            <a:ext cx="4344451" cy="3299137"/>
          </a:xfrm>
        </p:spPr>
        <p:txBody>
          <a:bodyPr/>
          <a:lstStyle/>
          <a:p>
            <a:endParaRPr lang="pl-PL" dirty="0"/>
          </a:p>
        </p:txBody>
      </p:sp>
      <p:pic>
        <p:nvPicPr>
          <p:cNvPr id="2054" name="Picture 6" descr="Znalezione obrazy dla zapytania ranking smogu na świec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653" y="0"/>
            <a:ext cx="9996231" cy="685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589091"/>
      </p:ext>
    </p:extLst>
  </p:cSld>
  <p:clrMapOvr>
    <a:masterClrMapping/>
  </p:clrMapOvr>
  <mc:AlternateContent xmlns:mc="http://schemas.openxmlformats.org/markup-compatibility/2006" xmlns:p14="http://schemas.microsoft.com/office/powerpoint/2010/main">
    <mc:Choice Requires="p14">
      <p:transition spd="slow" p14:dur="3000" advTm="51357">
        <p14:shred/>
        <p:sndAc>
          <p:stSnd>
            <p:snd r:embed="rId2" name="click.wav"/>
          </p:stSnd>
        </p:sndAc>
      </p:transition>
    </mc:Choice>
    <mc:Fallback xmlns="">
      <p:transition spd="slow" advTm="51357">
        <p:fade/>
        <p:sndAc>
          <p:stSnd>
            <p:snd r:embed="rId4"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64298" y="2217124"/>
            <a:ext cx="10313810" cy="3101851"/>
          </a:xfrm>
        </p:spPr>
        <p:txBody>
          <a:bodyPr/>
          <a:lstStyle/>
          <a:p>
            <a:pPr algn="ctr"/>
            <a:r>
              <a:rPr lang="pl-PL" dirty="0"/>
              <a:t>As you can see Poland is very hight situated in the smog ranking which has a very bad impact on our country</a:t>
            </a:r>
          </a:p>
        </p:txBody>
      </p:sp>
      <p:sp>
        <p:nvSpPr>
          <p:cNvPr id="3" name="Symbol zastępczy zawartości 2"/>
          <p:cNvSpPr>
            <a:spLocks noGrp="1"/>
          </p:cNvSpPr>
          <p:nvPr>
            <p:ph idx="1"/>
          </p:nvPr>
        </p:nvSpPr>
        <p:spPr>
          <a:xfrm>
            <a:off x="4876822" y="6601925"/>
            <a:ext cx="3339899" cy="45719"/>
          </a:xfrm>
        </p:spPr>
        <p:txBody>
          <a:bodyPr>
            <a:normAutofit fontScale="25000" lnSpcReduction="20000"/>
          </a:bodyPr>
          <a:lstStyle/>
          <a:p>
            <a:endParaRPr lang="pl-PL" dirty="0"/>
          </a:p>
        </p:txBody>
      </p:sp>
    </p:spTree>
    <p:extLst>
      <p:ext uri="{BB962C8B-B14F-4D97-AF65-F5344CB8AC3E}">
        <p14:creationId xmlns:p14="http://schemas.microsoft.com/office/powerpoint/2010/main" val="655923461"/>
      </p:ext>
    </p:extLst>
  </p:cSld>
  <p:clrMapOvr>
    <a:masterClrMapping/>
  </p:clrMapOvr>
  <mc:AlternateContent xmlns:mc="http://schemas.openxmlformats.org/markup-compatibility/2006" xmlns:p14="http://schemas.microsoft.com/office/powerpoint/2010/main">
    <mc:Choice Requires="p14">
      <p:transition spd="slow" p14:dur="1600" advTm="10931">
        <p:blinds dir="vert"/>
        <p:sndAc>
          <p:stSnd>
            <p:snd r:embed="rId2" name="click.wav"/>
          </p:stSnd>
        </p:sndAc>
      </p:transition>
    </mc:Choice>
    <mc:Fallback xmlns="">
      <p:transition spd="slow" advTm="10931">
        <p:blinds dir="vert"/>
        <p:sndAc>
          <p:stSnd>
            <p:snd r:embed="rId3"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747" y="1689088"/>
            <a:ext cx="11163815" cy="5046562"/>
          </a:xfrm>
        </p:spPr>
        <p:txBody>
          <a:bodyPr/>
          <a:lstStyle/>
          <a:p>
            <a:r>
              <a:rPr lang="pl-PL" sz="3200" dirty="0"/>
              <a:t>European capitals began an unequal fight against smog in the 1950s and 1960s, when in Poland nobody has raised the topic of polluted air yet. Only recently in our country it has become louder and Poles began to invest in anti-smog masks and control air quality using the application. </a:t>
            </a:r>
          </a:p>
        </p:txBody>
      </p:sp>
      <p:sp>
        <p:nvSpPr>
          <p:cNvPr id="3" name="Symbol zastępczy zawartości 2"/>
          <p:cNvSpPr>
            <a:spLocks noGrp="1"/>
          </p:cNvSpPr>
          <p:nvPr>
            <p:ph idx="1"/>
          </p:nvPr>
        </p:nvSpPr>
        <p:spPr>
          <a:xfrm flipV="1">
            <a:off x="178200" y="6858000"/>
            <a:ext cx="3996722" cy="609601"/>
          </a:xfrm>
        </p:spPr>
        <p:txBody>
          <a:bodyPr/>
          <a:lstStyle/>
          <a:p>
            <a:endParaRPr lang="pl-PL" dirty="0"/>
          </a:p>
        </p:txBody>
      </p:sp>
    </p:spTree>
    <p:extLst>
      <p:ext uri="{BB962C8B-B14F-4D97-AF65-F5344CB8AC3E}">
        <p14:creationId xmlns:p14="http://schemas.microsoft.com/office/powerpoint/2010/main" val="670534067"/>
      </p:ext>
    </p:extLst>
  </p:cSld>
  <p:clrMapOvr>
    <a:masterClrMapping/>
  </p:clrMapOvr>
  <mc:AlternateContent xmlns:mc="http://schemas.openxmlformats.org/markup-compatibility/2006" xmlns:p14="http://schemas.microsoft.com/office/powerpoint/2010/main">
    <mc:Choice Requires="p14">
      <p:transition spd="slow" p14:dur="4000" advTm="31235">
        <p14:vortex dir="r"/>
        <p:sndAc>
          <p:stSnd>
            <p:snd r:embed="rId2" name="click.wav"/>
          </p:stSnd>
        </p:sndAc>
      </p:transition>
    </mc:Choice>
    <mc:Fallback xmlns="">
      <p:transition spd="slow" advTm="31235">
        <p:fade/>
        <p:sndAc>
          <p:stSnd>
            <p:snd r:embed="rId3"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721" y="452718"/>
            <a:ext cx="9967135" cy="6115507"/>
          </a:xfrm>
        </p:spPr>
        <p:txBody>
          <a:bodyPr/>
          <a:lstStyle/>
          <a:p>
            <a:r>
              <a:rPr lang="pl-PL" sz="2800" dirty="0"/>
              <a:t>The next step in the fight against smog should be consistent and systematic fight against the causes of its formation, as is the case in other European countries, where air quality standards are more stringent. The most popular solutions include:</a:t>
            </a:r>
            <a:br>
              <a:rPr lang="pl-PL" sz="2800" dirty="0"/>
            </a:br>
            <a:br>
              <a:rPr lang="pl-PL" sz="2800" dirty="0"/>
            </a:br>
            <a:r>
              <a:rPr lang="pl-PL" sz="2800" b="1" dirty="0"/>
              <a:t>1. </a:t>
            </a:r>
            <a:r>
              <a:rPr lang="pl-PL" sz="2800" dirty="0"/>
              <a:t>No entry for combustion cars into designated areas (includung city centers);</a:t>
            </a:r>
            <a:br>
              <a:rPr lang="pl-PL" sz="2800" dirty="0"/>
            </a:br>
            <a:r>
              <a:rPr lang="pl-PL" sz="2800" b="1" dirty="0"/>
              <a:t>2. </a:t>
            </a:r>
            <a:r>
              <a:rPr lang="pl-PL" sz="2800" dirty="0"/>
              <a:t>Investments in cycling infrastucture and public transport;</a:t>
            </a:r>
            <a:br>
              <a:rPr lang="pl-PL" sz="2800" dirty="0"/>
            </a:br>
            <a:r>
              <a:rPr lang="pl-PL" sz="2800" b="1" dirty="0"/>
              <a:t>3. </a:t>
            </a:r>
            <a:r>
              <a:rPr lang="pl-PL" sz="2800" dirty="0"/>
              <a:t>Restriction of transit traffic;</a:t>
            </a:r>
            <a:br>
              <a:rPr lang="pl-PL" sz="2800" dirty="0"/>
            </a:br>
            <a:r>
              <a:rPr lang="pl-PL" sz="2800" b="1" dirty="0"/>
              <a:t>4. </a:t>
            </a:r>
            <a:r>
              <a:rPr lang="pl-PL" sz="2800" dirty="0"/>
              <a:t>Reduction of coal burning and thermo-modernization of houses and furnances</a:t>
            </a:r>
            <a:r>
              <a:rPr lang="pl-PL" sz="2400" dirty="0"/>
              <a:t>;</a:t>
            </a:r>
          </a:p>
        </p:txBody>
      </p:sp>
      <p:sp>
        <p:nvSpPr>
          <p:cNvPr id="3" name="Symbol zastępczy zawartości 2"/>
          <p:cNvSpPr>
            <a:spLocks noGrp="1"/>
          </p:cNvSpPr>
          <p:nvPr>
            <p:ph idx="1"/>
          </p:nvPr>
        </p:nvSpPr>
        <p:spPr>
          <a:xfrm>
            <a:off x="1695740" y="6753707"/>
            <a:ext cx="8946541" cy="4195481"/>
          </a:xfrm>
        </p:spPr>
        <p:txBody>
          <a:bodyPr/>
          <a:lstStyle/>
          <a:p>
            <a:endParaRPr lang="pl-PL" dirty="0"/>
          </a:p>
        </p:txBody>
      </p:sp>
    </p:spTree>
    <p:extLst>
      <p:ext uri="{BB962C8B-B14F-4D97-AF65-F5344CB8AC3E}">
        <p14:creationId xmlns:p14="http://schemas.microsoft.com/office/powerpoint/2010/main" val="1809532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1396">
        <p15:prstTrans prst="airplane"/>
        <p:sndAc>
          <p:stSnd>
            <p:snd r:embed="rId2" name="click.wav"/>
          </p:stSnd>
        </p:sndAc>
      </p:transition>
    </mc:Choice>
    <mc:Fallback xmlns="">
      <p:transition spd="slow" advTm="41396">
        <p:fade/>
        <p:sndAc>
          <p:stSnd>
            <p:snd r:embed="rId3"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20463" y="2511381"/>
            <a:ext cx="10269774" cy="2200977"/>
          </a:xfrm>
        </p:spPr>
        <p:txBody>
          <a:bodyPr/>
          <a:lstStyle/>
          <a:p>
            <a:r>
              <a:rPr lang="pl-PL" dirty="0"/>
              <a:t>What the capitals of other countries are doing about smog?</a:t>
            </a:r>
          </a:p>
        </p:txBody>
      </p:sp>
      <p:sp>
        <p:nvSpPr>
          <p:cNvPr id="3" name="Symbol zastępczy zawartości 2"/>
          <p:cNvSpPr>
            <a:spLocks noGrp="1"/>
          </p:cNvSpPr>
          <p:nvPr>
            <p:ph idx="1"/>
          </p:nvPr>
        </p:nvSpPr>
        <p:spPr>
          <a:xfrm>
            <a:off x="1283617" y="6220496"/>
            <a:ext cx="4473240" cy="1302911"/>
          </a:xfrm>
        </p:spPr>
        <p:txBody>
          <a:bodyPr/>
          <a:lstStyle/>
          <a:p>
            <a:endParaRPr lang="pl-PL" dirty="0"/>
          </a:p>
        </p:txBody>
      </p:sp>
    </p:spTree>
    <p:extLst>
      <p:ext uri="{BB962C8B-B14F-4D97-AF65-F5344CB8AC3E}">
        <p14:creationId xmlns:p14="http://schemas.microsoft.com/office/powerpoint/2010/main" val="3455874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5711">
        <p15:prstTrans prst="wind"/>
        <p:sndAc>
          <p:stSnd>
            <p:snd r:embed="rId2" name="click.wav"/>
          </p:stSnd>
        </p:sndAc>
      </p:transition>
    </mc:Choice>
    <mc:Fallback xmlns="">
      <p:transition spd="slow" advTm="5711">
        <p:fade/>
        <p:sndAc>
          <p:stSnd>
            <p:snd r:embed="rId3"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Ireland, Dublin</a:t>
            </a:r>
          </a:p>
        </p:txBody>
      </p:sp>
      <p:sp>
        <p:nvSpPr>
          <p:cNvPr id="3" name="Symbol zastępczy zawartości 2"/>
          <p:cNvSpPr>
            <a:spLocks noGrp="1"/>
          </p:cNvSpPr>
          <p:nvPr>
            <p:ph idx="1"/>
          </p:nvPr>
        </p:nvSpPr>
        <p:spPr>
          <a:xfrm>
            <a:off x="272622" y="1853248"/>
            <a:ext cx="11202453" cy="4779372"/>
          </a:xfrm>
        </p:spPr>
        <p:txBody>
          <a:bodyPr>
            <a:noAutofit/>
          </a:bodyPr>
          <a:lstStyle/>
          <a:p>
            <a:r>
              <a:rPr lang="pl-PL" sz="3600" dirty="0"/>
              <a:t>In Dublin a total ban on the sale of hard coal was introduced in 1990, thank to which air pollution by harmful particulate matter was reduced by 70 percent. By 2015, 28 Irish cities had been banned according  to the same issue. In Poland, such radical solutions have not been introduced, but the sale of coal waste and sludge has already been banned</a:t>
            </a:r>
          </a:p>
        </p:txBody>
      </p:sp>
    </p:spTree>
    <p:extLst>
      <p:ext uri="{BB962C8B-B14F-4D97-AF65-F5344CB8AC3E}">
        <p14:creationId xmlns:p14="http://schemas.microsoft.com/office/powerpoint/2010/main" val="4143606554"/>
      </p:ext>
    </p:extLst>
  </p:cSld>
  <p:clrMapOvr>
    <a:masterClrMapping/>
  </p:clrMapOvr>
  <mc:AlternateContent xmlns:mc="http://schemas.openxmlformats.org/markup-compatibility/2006" xmlns:p14="http://schemas.microsoft.com/office/powerpoint/2010/main">
    <mc:Choice Requires="p14">
      <p:transition spd="slow" p14:dur="900" advTm="32662">
        <p14:warp dir="in"/>
        <p:sndAc>
          <p:stSnd>
            <p:snd r:embed="rId2" name="click.wav"/>
          </p:stSnd>
        </p:sndAc>
      </p:transition>
    </mc:Choice>
    <mc:Fallback xmlns="">
      <p:transition spd="slow" advTm="32662">
        <p:fade/>
        <p:sndAc>
          <p:stSnd>
            <p:snd r:embed="rId3" name="click.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81</TotalTime>
  <Words>417</Words>
  <Application>Microsoft Macintosh PowerPoint</Application>
  <PresentationFormat>Panoramiczny</PresentationFormat>
  <Paragraphs>14</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Century Gothic</vt:lpstr>
      <vt:lpstr>Wingdings 3</vt:lpstr>
      <vt:lpstr>Jon</vt:lpstr>
      <vt:lpstr>Polish and foregin politycy on problems and solutions to the smog</vt:lpstr>
      <vt:lpstr>Poland’s politic</vt:lpstr>
      <vt:lpstr>Prezentacja programu PowerPoint</vt:lpstr>
      <vt:lpstr>Prezentacja programu PowerPoint</vt:lpstr>
      <vt:lpstr>As you can see Poland is very hight situated in the smog ranking which has a very bad impact on our country</vt:lpstr>
      <vt:lpstr>European capitals began an unequal fight against smog in the 1950s and 1960s, when in Poland nobody has raised the topic of polluted air yet. Only recently in our country it has become louder and Poles began to invest in anti-smog masks and control air quality using the application. </vt:lpstr>
      <vt:lpstr>The next step in the fight against smog should be consistent and systematic fight against the causes of its formation, as is the case in other European countries, where air quality standards are more stringent. The most popular solutions include:  1. No entry for combustion cars into designated areas (includung city centers); 2. Investments in cycling infrastucture and public transport; 3. Restriction of transit traffic; 4. Reduction of coal burning and thermo-modernization of houses and furnances;</vt:lpstr>
      <vt:lpstr>What the capitals of other countries are doing about smog?</vt:lpstr>
      <vt:lpstr>Ireland, Dublin</vt:lpstr>
      <vt:lpstr>Englang, London</vt:lpstr>
      <vt:lpstr>Thanks for your attention  I hope you enjoyed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and foregin politycy on problems and solutions to the smog</dc:title>
  <dc:creator>SZYMON</dc:creator>
  <cp:lastModifiedBy>Użytkownik pakietu Microsoft Office</cp:lastModifiedBy>
  <cp:revision>10</cp:revision>
  <dcterms:created xsi:type="dcterms:W3CDTF">2019-10-08T15:41:28Z</dcterms:created>
  <dcterms:modified xsi:type="dcterms:W3CDTF">2019-10-16T21:28:27Z</dcterms:modified>
</cp:coreProperties>
</file>