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68" r:id="rId6"/>
    <p:sldId id="259" r:id="rId7"/>
    <p:sldId id="260" r:id="rId8"/>
    <p:sldId id="262" r:id="rId9"/>
    <p:sldId id="261" r:id="rId10"/>
    <p:sldId id="263" r:id="rId11"/>
    <p:sldId id="267" r:id="rId12"/>
    <p:sldId id="269" r:id="rId13"/>
    <p:sldId id="264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/>
    <p:restoredTop sz="50000" autoAdjust="0"/>
  </p:normalViewPr>
  <p:slideViewPr>
    <p:cSldViewPr>
      <p:cViewPr varScale="1">
        <p:scale>
          <a:sx n="116" d="100"/>
          <a:sy n="116" d="100"/>
        </p:scale>
        <p:origin x="12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E5C1-29E8-4236-AF7D-93C7BF53F8E1}" type="datetimeFigureOut">
              <a:rPr lang="pl-PL" smtClean="0"/>
              <a:t>29.11.2019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725B5-3989-43EE-BA42-3AF3FC445D8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25B5-3989-43EE-BA42-3AF3FC445D87}" type="slidenum">
              <a:rPr lang="pl-PL" smtClean="0"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7A75D-8702-419A-A90D-B20F6F62E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E31D04-68E7-4B67-B1CD-DEAF29114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5B5223-AD0E-448D-A5DB-7AE0D73A9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E851-5517-4D26-9245-F3BF080ED902}" type="datetimeFigureOut">
              <a:rPr lang="pl-PL" smtClean="0"/>
              <a:pPr/>
              <a:t>29.11.2019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26B471B-4205-4FF8-B8A9-0EFCB3F0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C41A58-76CE-4BB5-BBF8-45D54331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606-5F31-4F78-A67F-C73F0E51AE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58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B79FE8-E8CE-45C1-9A82-A8CF16E2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52BB16D-DCD7-40E5-97C0-88CAFEEEE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01A1D3-45EE-43DB-9DAB-52359ACC8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E851-5517-4D26-9245-F3BF080ED902}" type="datetimeFigureOut">
              <a:rPr lang="pl-PL" smtClean="0"/>
              <a:pPr/>
              <a:t>29.11.2019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5FF387-9D78-4EB1-A57F-D81C01A5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4DE2E0-7FBA-42EB-8DEF-9B631E45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606-5F31-4F78-A67F-C73F0E51AE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18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95099C4-CB1B-4D60-A5BD-12A380932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E51BC21-FEF2-461C-9BAF-B2BB86C99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CCA41F-27AC-4FEC-A35D-48F721351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E851-5517-4D26-9245-F3BF080ED902}" type="datetimeFigureOut">
              <a:rPr lang="pl-PL" smtClean="0"/>
              <a:pPr/>
              <a:t>29.11.2019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8088BF-8E3A-4635-9B49-A9425588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693E15-99F6-4CD1-9CA7-DC3C089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606-5F31-4F78-A67F-C73F0E51AE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34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E09E61-BA7A-478D-8CF4-DAD8C165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3B7B94-04FE-4E0F-8F24-FE1F0A8BC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EC11A8-604F-4F9B-B078-8B2A8D39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E851-5517-4D26-9245-F3BF080ED902}" type="datetimeFigureOut">
              <a:rPr lang="pl-PL" smtClean="0"/>
              <a:pPr/>
              <a:t>29.11.2019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7E785C-FAB3-4B16-9DF7-CA968454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C505AF-661C-4938-BFA5-D330EC57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606-5F31-4F78-A67F-C73F0E51AE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45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C6326F-854F-42B4-BB1C-11A07011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9FD07D-8137-4D5C-A1D4-14323788E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1A0901-0F91-48A1-858D-2632C1F4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E851-5517-4D26-9245-F3BF080ED902}" type="datetimeFigureOut">
              <a:rPr lang="pl-PL" smtClean="0"/>
              <a:pPr/>
              <a:t>29.11.2019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C49B9B-9ACC-479A-88C2-56FF7B2CA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7996C1-585C-4766-B503-5B10A4BE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606-5F31-4F78-A67F-C73F0E51AE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95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C7BFE4-4405-45A0-BD0E-96244BB3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EC9AC8-F8ED-4C75-88A0-D25BC00BC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3B4B4B-1717-44AA-8873-497144CB7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C96A7A-C5E2-407C-87DA-6369D790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E851-5517-4D26-9245-F3BF080ED902}" type="datetimeFigureOut">
              <a:rPr lang="pl-PL" smtClean="0"/>
              <a:pPr/>
              <a:t>29.11.2019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3CA019-93B6-4797-BBCC-D12546FF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33702E-A10D-45D5-9CDC-57740181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606-5F31-4F78-A67F-C73F0E51AE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68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702BF2-2B05-486B-95B8-33882114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FE5E3C-C8A9-40DB-83AE-D6A336E25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EF7AD4-ADCA-4FBB-991E-F02FCA674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EF614C5-7207-43D2-9164-25274A83B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8347BC-DF38-431F-8F3E-A3C56BD58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65EA9C4-F6AB-49C5-8751-B737EC18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E851-5517-4D26-9245-F3BF080ED902}" type="datetimeFigureOut">
              <a:rPr lang="pl-PL" smtClean="0"/>
              <a:pPr/>
              <a:t>29.11.2019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9957D1F-4EFE-4E6B-9BC1-68B5779B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4C37C7A-7736-4646-BA55-EBEE6AE2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606-5F31-4F78-A67F-C73F0E51AE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74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700B6A-91D3-4ABF-A14B-AF5D9F26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7F1DB32-74A3-4698-8A95-3893664F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E851-5517-4D26-9245-F3BF080ED902}" type="datetimeFigureOut">
              <a:rPr lang="pl-PL" smtClean="0"/>
              <a:pPr/>
              <a:t>29.11.2019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0F3B0A1-B503-4BBB-9F2C-5E8AD494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CF6F1D4-09EB-4D76-8630-0AC0A3FA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606-5F31-4F78-A67F-C73F0E51AE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60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87D5AB8-C4E2-4FFE-87A1-D96A837DB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E851-5517-4D26-9245-F3BF080ED902}" type="datetimeFigureOut">
              <a:rPr lang="pl-PL" smtClean="0"/>
              <a:pPr/>
              <a:t>29.11.2019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84352B7-F91B-4AF0-B686-1795A1B87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090B2E-1459-4801-937F-447FF3A1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606-5F31-4F78-A67F-C73F0E51AE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3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2CF4F-4FF2-415E-81A8-CE912ABD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5AE0D7-3B29-48DA-8FFE-D1C8F8263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FB2A732-9C8B-4321-9ECF-B647DD2EC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CBAD0A-CFD4-49AB-B0E3-0F3BBA76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E851-5517-4D26-9245-F3BF080ED902}" type="datetimeFigureOut">
              <a:rPr lang="pl-PL" smtClean="0"/>
              <a:pPr/>
              <a:t>29.11.2019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E9F480-1117-43C8-928A-75A3325B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6655A3-C485-4B1C-A72E-A3CC2A28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606-5F31-4F78-A67F-C73F0E51AE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94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14CFB3-E827-4BBC-AE50-2A342E5B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E7E790F-3B4F-42E7-8148-D132E105D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B07580-44D5-4B10-B14C-7E2F8293C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5602202-0AE9-45DE-A787-512C1C699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E851-5517-4D26-9245-F3BF080ED902}" type="datetimeFigureOut">
              <a:rPr lang="pl-PL" smtClean="0"/>
              <a:pPr/>
              <a:t>29.11.2019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F3A3435-1EA1-4C2E-979C-56BF757B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839C739-F3CA-4F54-9A4E-10FC4600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7606-5F31-4F78-A67F-C73F0E51AE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60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528B2A5-FF9B-435D-AE11-BEB59964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88BCA2-D854-44C8-991A-88153F5EE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30026F-88B3-4AFC-853C-958CB7DAE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E851-5517-4D26-9245-F3BF080ED902}" type="datetimeFigureOut">
              <a:rPr lang="pl-PL" smtClean="0"/>
              <a:pPr/>
              <a:t>29.11.2019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53AF43-7B81-4D55-A6B5-DE78FB226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CC0F34-66ED-4557-8A9F-3AD3F279F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7606-5F31-4F78-A67F-C73F0E51AE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9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352928" cy="439248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1200px-Flag_of_Polan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10938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3648" y="548680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>
                <a:latin typeface="Broadway" pitchFamily="82" charset="0"/>
              </a:rPr>
              <a:t>WELCOME TO               POLAND</a:t>
            </a:r>
          </a:p>
        </p:txBody>
      </p:sp>
      <p:pic>
        <p:nvPicPr>
          <p:cNvPr id="6" name="Obraz 5" descr="logo impossible 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7205" y="3196408"/>
            <a:ext cx="2851202" cy="3718667"/>
          </a:xfrm>
          <a:prstGeom prst="rect">
            <a:avLst/>
          </a:prstGeom>
        </p:spPr>
      </p:pic>
      <p:pic>
        <p:nvPicPr>
          <p:cNvPr id="10242" name="Picture 2" descr="https://lh4.googleusercontent.com/elJLGUDT1rETAx24AimNV7xUfvNBBn7tXpvkYMpDqo7SvMu_66brVLQpoDI6LumLoM3QKQEJQB9lAw2f9QUkiePEz4KOxnVyARwIZPBabufy_aoJXsqkon25iXt6kzGwyAKIQXW7sdFYPDSWi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604">
            <a:off x="1869228" y="5602695"/>
            <a:ext cx="2786082" cy="1148978"/>
          </a:xfrm>
          <a:prstGeom prst="rect">
            <a:avLst/>
          </a:prstGeom>
          <a:noFill/>
        </p:spPr>
      </p:pic>
      <p:pic>
        <p:nvPicPr>
          <p:cNvPr id="10244" name="Picture 4" descr="https://lh3.googleusercontent.com/eDI5xS0n9ZgJGF4enE2mkI5n20b2lynACO-akCXNgaZv03tyjDlp8O62AA3jtxIs5VLe_Ge8ydmfomhGYnQhCcclq980LC1ZsLlBgZu0sPerWWFWbZi5Pxa1tOcKWrVJE7K2XA6bVMu-mjag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817" y="4648828"/>
            <a:ext cx="1704975" cy="2019301"/>
          </a:xfrm>
          <a:prstGeom prst="rect">
            <a:avLst/>
          </a:prstGeom>
          <a:noFill/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B91CCF55-C909-4F43-A7E3-B41A1A760B80}"/>
              </a:ext>
            </a:extLst>
          </p:cNvPr>
          <p:cNvSpPr/>
          <p:nvPr/>
        </p:nvSpPr>
        <p:spPr>
          <a:xfrm>
            <a:off x="2001643" y="495515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 MEETING IN POLAND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1-7 DECEMBER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91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83F871A-3D86-4761-8F73-B3F5E022D566}"/>
              </a:ext>
            </a:extLst>
          </p:cNvPr>
          <p:cNvSpPr txBox="1"/>
          <p:nvPr/>
        </p:nvSpPr>
        <p:spPr>
          <a:xfrm>
            <a:off x="3766365" y="3812954"/>
            <a:ext cx="4848966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APPLE – symbol of </a:t>
            </a:r>
            <a:r>
              <a:rPr lang="en-US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Grójec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91" name="Straight Connector 192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4" name="Picture 12" descr="Podobny obraz">
            <a:extLst>
              <a:ext uri="{FF2B5EF4-FFF2-40B4-BE49-F238E27FC236}">
                <a16:creationId xmlns:a16="http://schemas.microsoft.com/office/drawing/2014/main" id="{F27B0B23-CB2D-4E25-B98A-437A6C0F4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5" r="21866"/>
          <a:stretch/>
        </p:blipFill>
        <p:spPr bwMode="auto">
          <a:xfrm>
            <a:off x="230880" y="272153"/>
            <a:ext cx="3120339" cy="6214534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tile tx="0" ty="0" sx="100000" sy="100000" flip="none" algn="tl"/>
          </a:blipFill>
        </p:spPr>
      </p:pic>
      <p:pic>
        <p:nvPicPr>
          <p:cNvPr id="3" name="Picture 10" descr="Podobny obraz">
            <a:extLst>
              <a:ext uri="{FF2B5EF4-FFF2-40B4-BE49-F238E27FC236}">
                <a16:creationId xmlns:a16="http://schemas.microsoft.com/office/drawing/2014/main" id="{14B102EC-1DE6-45F6-BFA7-F0AEE2C68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1" r="13816" b="1"/>
          <a:stretch/>
        </p:blipFill>
        <p:spPr bwMode="auto">
          <a:xfrm>
            <a:off x="3479216" y="321733"/>
            <a:ext cx="2654982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odobny obraz">
            <a:extLst>
              <a:ext uri="{FF2B5EF4-FFF2-40B4-BE49-F238E27FC236}">
                <a16:creationId xmlns:a16="http://schemas.microsoft.com/office/drawing/2014/main" id="{4BF96375-0413-4519-952E-03D3D8757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 r="18184" b="-2"/>
          <a:stretch/>
        </p:blipFill>
        <p:spPr bwMode="auto">
          <a:xfrm>
            <a:off x="6261427" y="321734"/>
            <a:ext cx="2651693" cy="29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_Nowy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142983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195736" y="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              </a:t>
            </a:r>
            <a:r>
              <a:rPr lang="pl-PL" sz="5400" dirty="0" err="1">
                <a:solidFill>
                  <a:schemeClr val="bg1"/>
                </a:solidFill>
                <a:latin typeface="Broadway" pitchFamily="82" charset="0"/>
              </a:rPr>
              <a:t>School</a:t>
            </a:r>
            <a:endParaRPr lang="pl-PL" sz="5400" dirty="0">
              <a:solidFill>
                <a:schemeClr val="bg1"/>
              </a:solidFill>
              <a:latin typeface="Broadway" pitchFamily="82" charset="0"/>
            </a:endParaRPr>
          </a:p>
        </p:txBody>
      </p:sp>
      <p:pic>
        <p:nvPicPr>
          <p:cNvPr id="8195" name="Picture 3" descr="C:\Users\JA_Nowy\Desktop\logo_logroj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520" y="81128"/>
            <a:ext cx="1063677" cy="980728"/>
          </a:xfrm>
          <a:prstGeom prst="rect">
            <a:avLst/>
          </a:prstGeom>
          <a:noFill/>
        </p:spPr>
      </p:pic>
      <p:pic>
        <p:nvPicPr>
          <p:cNvPr id="24580" name="Picture 4" descr="Podobny obra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584" y="2023865"/>
            <a:ext cx="2399440" cy="310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1876736" y="1336382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err="1">
                <a:latin typeface="Times New Roman" pitchFamily="18" charset="0"/>
                <a:cs typeface="Times New Roman" pitchFamily="18" charset="0"/>
              </a:rPr>
              <a:t>Founded</a:t>
            </a:r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 1912</a:t>
            </a:r>
          </a:p>
        </p:txBody>
      </p:sp>
      <p:grpSp>
        <p:nvGrpSpPr>
          <p:cNvPr id="8" name="Picture 2">
            <a:extLst>
              <a:ext uri="{FF2B5EF4-FFF2-40B4-BE49-F238E27FC236}">
                <a16:creationId xmlns:a16="http://schemas.microsoft.com/office/drawing/2014/main" id="{6502B92C-9E9A-3D43-A892-3D1731623ADA}"/>
              </a:ext>
            </a:extLst>
          </p:cNvPr>
          <p:cNvGrpSpPr/>
          <p:nvPr/>
        </p:nvGrpSpPr>
        <p:grpSpPr>
          <a:xfrm>
            <a:off x="4067944" y="2259567"/>
            <a:ext cx="4042361" cy="2524666"/>
            <a:chOff x="0" y="0"/>
            <a:chExt cx="3859147" cy="2160240"/>
          </a:xfrm>
        </p:grpSpPr>
        <p:sp>
          <p:nvSpPr>
            <p:cNvPr id="10" name="Kształt">
              <a:extLst>
                <a:ext uri="{FF2B5EF4-FFF2-40B4-BE49-F238E27FC236}">
                  <a16:creationId xmlns:a16="http://schemas.microsoft.com/office/drawing/2014/main" id="{272FED91-C1F1-5943-92B9-F0F05670379C}"/>
                </a:ext>
              </a:extLst>
            </p:cNvPr>
            <p:cNvSpPr/>
            <p:nvPr/>
          </p:nvSpPr>
          <p:spPr>
            <a:xfrm>
              <a:off x="-1" y="0"/>
              <a:ext cx="3859149" cy="216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65" y="0"/>
                    <a:pt x="1039" y="0"/>
                  </a:cubicBezTo>
                  <a:lnTo>
                    <a:pt x="20561" y="0"/>
                  </a:lnTo>
                  <a:lnTo>
                    <a:pt x="20561" y="0"/>
                  </a:lnTo>
                  <a:cubicBezTo>
                    <a:pt x="21135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35" y="21600"/>
                    <a:pt x="20561" y="21600"/>
                  </a:cubicBezTo>
                  <a:lnTo>
                    <a:pt x="1039" y="21600"/>
                  </a:lnTo>
                  <a:lnTo>
                    <a:pt x="1039" y="21600"/>
                  </a:lnTo>
                  <a:cubicBezTo>
                    <a:pt x="465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1" name="image35.jpeg" descr="image35.jpeg">
              <a:extLst>
                <a:ext uri="{FF2B5EF4-FFF2-40B4-BE49-F238E27FC236}">
                  <a16:creationId xmlns:a16="http://schemas.microsoft.com/office/drawing/2014/main" id="{D01A9ABF-85E2-D740-B32D-F9E6A4481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2"/>
            <a:stretch>
              <a:fillRect/>
            </a:stretch>
          </p:blipFill>
          <p:spPr>
            <a:xfrm>
              <a:off x="0" y="0"/>
              <a:ext cx="3859148" cy="216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0" y="0"/>
                  </a:moveTo>
                  <a:cubicBezTo>
                    <a:pt x="466" y="0"/>
                    <a:pt x="0" y="832"/>
                    <a:pt x="0" y="1857"/>
                  </a:cubicBezTo>
                  <a:lnTo>
                    <a:pt x="0" y="19743"/>
                  </a:lnTo>
                  <a:cubicBezTo>
                    <a:pt x="0" y="20768"/>
                    <a:pt x="466" y="21600"/>
                    <a:pt x="1040" y="21600"/>
                  </a:cubicBezTo>
                  <a:lnTo>
                    <a:pt x="20560" y="21600"/>
                  </a:lnTo>
                  <a:cubicBezTo>
                    <a:pt x="21134" y="21600"/>
                    <a:pt x="21600" y="20768"/>
                    <a:pt x="21600" y="19743"/>
                  </a:cubicBezTo>
                  <a:lnTo>
                    <a:pt x="21600" y="1857"/>
                  </a:lnTo>
                  <a:cubicBezTo>
                    <a:pt x="21600" y="832"/>
                    <a:pt x="21134" y="0"/>
                    <a:pt x="20560" y="0"/>
                  </a:cubicBezTo>
                  <a:lnTo>
                    <a:pt x="104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grpSp>
        <p:nvGrpSpPr>
          <p:cNvPr id="15" name="Picture 11">
            <a:extLst>
              <a:ext uri="{FF2B5EF4-FFF2-40B4-BE49-F238E27FC236}">
                <a16:creationId xmlns:a16="http://schemas.microsoft.com/office/drawing/2014/main" id="{6593D804-C0E9-484A-A7DE-76CA25B1E701}"/>
              </a:ext>
            </a:extLst>
          </p:cNvPr>
          <p:cNvGrpSpPr/>
          <p:nvPr/>
        </p:nvGrpSpPr>
        <p:grpSpPr>
          <a:xfrm>
            <a:off x="4422478" y="4781384"/>
            <a:ext cx="1666646" cy="1039084"/>
            <a:chOff x="0" y="0"/>
            <a:chExt cx="1666645" cy="1039082"/>
          </a:xfrm>
        </p:grpSpPr>
        <p:sp>
          <p:nvSpPr>
            <p:cNvPr id="16" name="Kształt">
              <a:extLst>
                <a:ext uri="{FF2B5EF4-FFF2-40B4-BE49-F238E27FC236}">
                  <a16:creationId xmlns:a16="http://schemas.microsoft.com/office/drawing/2014/main" id="{740DEE14-0766-9E45-B524-D1FEE09661B3}"/>
                </a:ext>
              </a:extLst>
            </p:cNvPr>
            <p:cNvSpPr/>
            <p:nvPr/>
          </p:nvSpPr>
          <p:spPr>
            <a:xfrm>
              <a:off x="0" y="0"/>
              <a:ext cx="1666646" cy="103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18" y="0"/>
                    <a:pt x="1157" y="0"/>
                  </a:cubicBezTo>
                  <a:lnTo>
                    <a:pt x="20443" y="0"/>
                  </a:lnTo>
                  <a:lnTo>
                    <a:pt x="20443" y="0"/>
                  </a:lnTo>
                  <a:cubicBezTo>
                    <a:pt x="21082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82" y="21600"/>
                    <a:pt x="20443" y="21600"/>
                  </a:cubicBezTo>
                  <a:lnTo>
                    <a:pt x="1157" y="21600"/>
                  </a:lnTo>
                  <a:lnTo>
                    <a:pt x="1157" y="21600"/>
                  </a:lnTo>
                  <a:cubicBezTo>
                    <a:pt x="518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7" name="image39.png" descr="image39.png">
              <a:extLst>
                <a:ext uri="{FF2B5EF4-FFF2-40B4-BE49-F238E27FC236}">
                  <a16:creationId xmlns:a16="http://schemas.microsoft.com/office/drawing/2014/main" id="{05A54CC6-BCD9-FA41-B0E8-25AC72B91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10" b="6"/>
            <a:stretch>
              <a:fillRect/>
            </a:stretch>
          </p:blipFill>
          <p:spPr>
            <a:xfrm>
              <a:off x="0" y="0"/>
              <a:ext cx="1666479" cy="1039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7" y="0"/>
                  </a:moveTo>
                  <a:cubicBezTo>
                    <a:pt x="518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518" y="21600"/>
                    <a:pt x="1157" y="21600"/>
                  </a:cubicBezTo>
                  <a:lnTo>
                    <a:pt x="20443" y="21600"/>
                  </a:lnTo>
                  <a:cubicBezTo>
                    <a:pt x="21082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1082" y="0"/>
                    <a:pt x="20443" y="0"/>
                  </a:cubicBezTo>
                  <a:lnTo>
                    <a:pt x="115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grpSp>
        <p:nvGrpSpPr>
          <p:cNvPr id="18" name="Picture 12">
            <a:extLst>
              <a:ext uri="{FF2B5EF4-FFF2-40B4-BE49-F238E27FC236}">
                <a16:creationId xmlns:a16="http://schemas.microsoft.com/office/drawing/2014/main" id="{54D84856-25D7-614D-B260-4C7807EE823E}"/>
              </a:ext>
            </a:extLst>
          </p:cNvPr>
          <p:cNvGrpSpPr/>
          <p:nvPr/>
        </p:nvGrpSpPr>
        <p:grpSpPr>
          <a:xfrm>
            <a:off x="5868144" y="5157192"/>
            <a:ext cx="1647597" cy="1023353"/>
            <a:chOff x="0" y="0"/>
            <a:chExt cx="1647595" cy="1023351"/>
          </a:xfrm>
        </p:grpSpPr>
        <p:sp>
          <p:nvSpPr>
            <p:cNvPr id="19" name="Kształt">
              <a:extLst>
                <a:ext uri="{FF2B5EF4-FFF2-40B4-BE49-F238E27FC236}">
                  <a16:creationId xmlns:a16="http://schemas.microsoft.com/office/drawing/2014/main" id="{A5F9B3FE-0D2D-CC45-9F0D-5367D28D4A4A}"/>
                </a:ext>
              </a:extLst>
            </p:cNvPr>
            <p:cNvSpPr/>
            <p:nvPr/>
          </p:nvSpPr>
          <p:spPr>
            <a:xfrm>
              <a:off x="0" y="-1"/>
              <a:ext cx="1647596" cy="102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16" y="0"/>
                    <a:pt x="1153" y="0"/>
                  </a:cubicBezTo>
                  <a:lnTo>
                    <a:pt x="20447" y="0"/>
                  </a:lnTo>
                  <a:lnTo>
                    <a:pt x="20447" y="0"/>
                  </a:lnTo>
                  <a:cubicBezTo>
                    <a:pt x="21084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84" y="21600"/>
                    <a:pt x="20447" y="21600"/>
                  </a:cubicBezTo>
                  <a:lnTo>
                    <a:pt x="1153" y="21600"/>
                  </a:lnTo>
                  <a:lnTo>
                    <a:pt x="1153" y="21600"/>
                  </a:lnTo>
                  <a:cubicBezTo>
                    <a:pt x="516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0" name="image40.png" descr="image40.png">
              <a:extLst>
                <a:ext uri="{FF2B5EF4-FFF2-40B4-BE49-F238E27FC236}">
                  <a16:creationId xmlns:a16="http://schemas.microsoft.com/office/drawing/2014/main" id="{ABD7BC04-A3C2-DB45-9335-00A0C0FCD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10"/>
            <a:stretch>
              <a:fillRect/>
            </a:stretch>
          </p:blipFill>
          <p:spPr>
            <a:xfrm>
              <a:off x="0" y="0"/>
              <a:ext cx="1647429" cy="102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5" y="0"/>
                  </a:moveTo>
                  <a:cubicBezTo>
                    <a:pt x="518" y="0"/>
                    <a:pt x="0" y="834"/>
                    <a:pt x="0" y="1859"/>
                  </a:cubicBezTo>
                  <a:lnTo>
                    <a:pt x="0" y="19741"/>
                  </a:lnTo>
                  <a:cubicBezTo>
                    <a:pt x="0" y="20766"/>
                    <a:pt x="518" y="21600"/>
                    <a:pt x="1155" y="21600"/>
                  </a:cubicBezTo>
                  <a:lnTo>
                    <a:pt x="20450" y="21600"/>
                  </a:lnTo>
                  <a:cubicBezTo>
                    <a:pt x="21087" y="21600"/>
                    <a:pt x="21600" y="20766"/>
                    <a:pt x="21600" y="19741"/>
                  </a:cubicBezTo>
                  <a:lnTo>
                    <a:pt x="21600" y="1859"/>
                  </a:lnTo>
                  <a:cubicBezTo>
                    <a:pt x="21600" y="834"/>
                    <a:pt x="21087" y="0"/>
                    <a:pt x="20450" y="0"/>
                  </a:cubicBezTo>
                  <a:lnTo>
                    <a:pt x="115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grpSp>
        <p:nvGrpSpPr>
          <p:cNvPr id="12" name="Picture 9">
            <a:extLst>
              <a:ext uri="{FF2B5EF4-FFF2-40B4-BE49-F238E27FC236}">
                <a16:creationId xmlns:a16="http://schemas.microsoft.com/office/drawing/2014/main" id="{4C74CD50-1C50-F84C-A7C9-8446432602C2}"/>
              </a:ext>
            </a:extLst>
          </p:cNvPr>
          <p:cNvGrpSpPr/>
          <p:nvPr/>
        </p:nvGrpSpPr>
        <p:grpSpPr>
          <a:xfrm>
            <a:off x="7211044" y="5490824"/>
            <a:ext cx="1638071" cy="1034034"/>
            <a:chOff x="0" y="0"/>
            <a:chExt cx="1638070" cy="1034033"/>
          </a:xfrm>
        </p:grpSpPr>
        <p:sp>
          <p:nvSpPr>
            <p:cNvPr id="13" name="Kształt">
              <a:extLst>
                <a:ext uri="{FF2B5EF4-FFF2-40B4-BE49-F238E27FC236}">
                  <a16:creationId xmlns:a16="http://schemas.microsoft.com/office/drawing/2014/main" id="{3B3D1E30-5E3D-8C4A-A5C2-A5E45E3A69E7}"/>
                </a:ext>
              </a:extLst>
            </p:cNvPr>
            <p:cNvSpPr/>
            <p:nvPr/>
          </p:nvSpPr>
          <p:spPr>
            <a:xfrm>
              <a:off x="0" y="-1"/>
              <a:ext cx="1638071" cy="103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25" y="0"/>
                    <a:pt x="1172" y="0"/>
                  </a:cubicBezTo>
                  <a:lnTo>
                    <a:pt x="20428" y="0"/>
                  </a:lnTo>
                  <a:lnTo>
                    <a:pt x="20428" y="0"/>
                  </a:lnTo>
                  <a:cubicBezTo>
                    <a:pt x="21075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75" y="21600"/>
                    <a:pt x="20428" y="21600"/>
                  </a:cubicBezTo>
                  <a:lnTo>
                    <a:pt x="1172" y="21600"/>
                  </a:lnTo>
                  <a:lnTo>
                    <a:pt x="1172" y="21600"/>
                  </a:lnTo>
                  <a:cubicBezTo>
                    <a:pt x="525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4" name="image38.png" descr="image38.png">
              <a:extLst>
                <a:ext uri="{FF2B5EF4-FFF2-40B4-BE49-F238E27FC236}">
                  <a16:creationId xmlns:a16="http://schemas.microsoft.com/office/drawing/2014/main" id="{FCBD6EAB-D1C1-EC49-8F80-92F4F421F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10" b="16"/>
            <a:stretch>
              <a:fillRect/>
            </a:stretch>
          </p:blipFill>
          <p:spPr>
            <a:xfrm>
              <a:off x="0" y="0"/>
              <a:ext cx="1637904" cy="1033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2" y="0"/>
                  </a:moveTo>
                  <a:cubicBezTo>
                    <a:pt x="525" y="0"/>
                    <a:pt x="0" y="832"/>
                    <a:pt x="0" y="1857"/>
                  </a:cubicBezTo>
                  <a:lnTo>
                    <a:pt x="0" y="19751"/>
                  </a:lnTo>
                  <a:cubicBezTo>
                    <a:pt x="0" y="20776"/>
                    <a:pt x="525" y="21600"/>
                    <a:pt x="1172" y="21600"/>
                  </a:cubicBezTo>
                  <a:lnTo>
                    <a:pt x="20433" y="21600"/>
                  </a:lnTo>
                  <a:cubicBezTo>
                    <a:pt x="21080" y="21600"/>
                    <a:pt x="21600" y="20776"/>
                    <a:pt x="21600" y="19751"/>
                  </a:cubicBezTo>
                  <a:lnTo>
                    <a:pt x="21600" y="1857"/>
                  </a:lnTo>
                  <a:cubicBezTo>
                    <a:pt x="21600" y="832"/>
                    <a:pt x="21080" y="0"/>
                    <a:pt x="20433" y="0"/>
                  </a:cubicBezTo>
                  <a:lnTo>
                    <a:pt x="117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pic>
        <p:nvPicPr>
          <p:cNvPr id="21" name="image42.jpeg" descr="image42.jpeg">
            <a:extLst>
              <a:ext uri="{FF2B5EF4-FFF2-40B4-BE49-F238E27FC236}">
                <a16:creationId xmlns:a16="http://schemas.microsoft.com/office/drawing/2014/main" id="{792F7782-CDC9-6449-9BEC-656E016810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7"/>
          <a:stretch>
            <a:fillRect/>
          </a:stretch>
        </p:blipFill>
        <p:spPr>
          <a:xfrm>
            <a:off x="1951434" y="4747836"/>
            <a:ext cx="1566269" cy="1842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7" y="0"/>
                </a:moveTo>
                <a:cubicBezTo>
                  <a:pt x="831" y="0"/>
                  <a:pt x="0" y="707"/>
                  <a:pt x="0" y="1579"/>
                </a:cubicBezTo>
                <a:lnTo>
                  <a:pt x="0" y="20021"/>
                </a:lnTo>
                <a:cubicBezTo>
                  <a:pt x="0" y="20893"/>
                  <a:pt x="831" y="21600"/>
                  <a:pt x="1857" y="21600"/>
                </a:cubicBezTo>
                <a:lnTo>
                  <a:pt x="19743" y="21600"/>
                </a:lnTo>
                <a:cubicBezTo>
                  <a:pt x="20769" y="21600"/>
                  <a:pt x="21600" y="20893"/>
                  <a:pt x="21600" y="20021"/>
                </a:cubicBezTo>
                <a:lnTo>
                  <a:pt x="21600" y="1579"/>
                </a:lnTo>
                <a:cubicBezTo>
                  <a:pt x="21600" y="707"/>
                  <a:pt x="20769" y="0"/>
                  <a:pt x="19743" y="0"/>
                </a:cubicBezTo>
                <a:lnTo>
                  <a:pt x="1857" y="0"/>
                </a:lnTo>
                <a:close/>
              </a:path>
            </a:pathLst>
          </a:custGeom>
          <a:ln w="12700" cap="flat">
            <a:noFill/>
            <a:miter lim="400000"/>
          </a:ln>
          <a:effectLst>
            <a:reflection stA="38000" endPos="40000" dir="5400000" sy="-100000" algn="bl" rotWithShape="0"/>
          </a:effectLst>
        </p:spPr>
      </p:pic>
      <p:sp>
        <p:nvSpPr>
          <p:cNvPr id="22" name="Prostokąt 14">
            <a:extLst>
              <a:ext uri="{FF2B5EF4-FFF2-40B4-BE49-F238E27FC236}">
                <a16:creationId xmlns:a16="http://schemas.microsoft.com/office/drawing/2014/main" id="{2C9FB580-04AF-2C4D-BF27-A4EC8773110F}"/>
              </a:ext>
            </a:extLst>
          </p:cNvPr>
          <p:cNvSpPr txBox="1"/>
          <p:nvPr/>
        </p:nvSpPr>
        <p:spPr>
          <a:xfrm>
            <a:off x="179511" y="5579489"/>
            <a:ext cx="176095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ln w="3174">
                  <a:solidFill>
                    <a:srgbClr val="000000"/>
                  </a:solidFill>
                </a:ln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dirty="0"/>
              <a:t>Piotr </a:t>
            </a:r>
            <a:r>
              <a:rPr dirty="0" err="1"/>
              <a:t>Skarga</a:t>
            </a:r>
            <a:r>
              <a:rPr dirty="0"/>
              <a:t> </a:t>
            </a:r>
            <a:endParaRPr lang="pl-PL" dirty="0"/>
          </a:p>
          <a:p>
            <a:pPr>
              <a:defRPr sz="2400" b="1">
                <a:ln w="3174">
                  <a:solidFill>
                    <a:srgbClr val="000000"/>
                  </a:solidFill>
                </a:ln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dirty="0"/>
              <a:t>our patron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_Nowy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142983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195736" y="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              </a:t>
            </a:r>
            <a:r>
              <a:rPr lang="pl-PL" sz="5400" dirty="0" err="1">
                <a:solidFill>
                  <a:schemeClr val="bg1"/>
                </a:solidFill>
                <a:latin typeface="Broadway" pitchFamily="82" charset="0"/>
              </a:rPr>
              <a:t>School</a:t>
            </a:r>
            <a:endParaRPr lang="pl-PL" sz="5400" dirty="0">
              <a:solidFill>
                <a:schemeClr val="bg1"/>
              </a:solidFill>
              <a:latin typeface="Broadway" pitchFamily="82" charset="0"/>
            </a:endParaRPr>
          </a:p>
        </p:txBody>
      </p:sp>
      <p:pic>
        <p:nvPicPr>
          <p:cNvPr id="8195" name="Picture 3" descr="C:\Users\JA_Nowy\Desktop\logo_logroj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520" y="81128"/>
            <a:ext cx="1063677" cy="980728"/>
          </a:xfrm>
          <a:prstGeom prst="rect">
            <a:avLst/>
          </a:prstGeom>
          <a:noFill/>
        </p:spPr>
      </p:pic>
      <p:sp>
        <p:nvSpPr>
          <p:cNvPr id="23" name="Symbol zastępczy zawartości 2">
            <a:extLst>
              <a:ext uri="{FF2B5EF4-FFF2-40B4-BE49-F238E27FC236}">
                <a16:creationId xmlns:a16="http://schemas.microsoft.com/office/drawing/2014/main" id="{33C2C400-01BD-0C4B-A10B-B768D59704DE}"/>
              </a:ext>
            </a:extLst>
          </p:cNvPr>
          <p:cNvSpPr txBox="1">
            <a:spLocks/>
          </p:cNvSpPr>
          <p:nvPr/>
        </p:nvSpPr>
        <p:spPr>
          <a:xfrm>
            <a:off x="629562" y="3215902"/>
            <a:ext cx="3420380" cy="247687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err="1"/>
              <a:t>Humanities</a:t>
            </a:r>
            <a:endParaRPr lang="pl-PL" sz="2800" dirty="0"/>
          </a:p>
          <a:p>
            <a:r>
              <a:rPr lang="pl-PL" sz="2800" dirty="0" err="1"/>
              <a:t>Maths</a:t>
            </a:r>
            <a:r>
              <a:rPr lang="pl-PL" sz="2800" dirty="0"/>
              <a:t> – </a:t>
            </a:r>
            <a:r>
              <a:rPr lang="pl-PL" sz="2800" dirty="0" err="1"/>
              <a:t>Physics</a:t>
            </a:r>
            <a:endParaRPr lang="pl-PL" sz="2800" dirty="0"/>
          </a:p>
          <a:p>
            <a:r>
              <a:rPr lang="pl-PL" sz="2800" dirty="0" err="1"/>
              <a:t>Maths</a:t>
            </a:r>
            <a:r>
              <a:rPr lang="pl-PL" sz="2800" dirty="0"/>
              <a:t> – </a:t>
            </a:r>
            <a:r>
              <a:rPr lang="pl-PL" sz="2800" dirty="0" err="1"/>
              <a:t>Geography</a:t>
            </a:r>
            <a:endParaRPr lang="pl-PL" sz="2800" dirty="0"/>
          </a:p>
          <a:p>
            <a:r>
              <a:rPr lang="pl-PL" sz="2800" dirty="0" err="1"/>
              <a:t>Biology</a:t>
            </a:r>
            <a:r>
              <a:rPr lang="pl-PL" sz="2800" dirty="0"/>
              <a:t> – </a:t>
            </a:r>
            <a:r>
              <a:rPr lang="pl-PL" sz="2800" dirty="0" err="1"/>
              <a:t>Chemistry</a:t>
            </a:r>
            <a:endParaRPr lang="pl-PL" sz="2800" dirty="0"/>
          </a:p>
          <a:p>
            <a:r>
              <a:rPr lang="pl-PL" sz="2800" dirty="0" err="1"/>
              <a:t>Foreign</a:t>
            </a:r>
            <a:r>
              <a:rPr lang="pl-PL" sz="2800" dirty="0"/>
              <a:t> </a:t>
            </a:r>
            <a:r>
              <a:rPr lang="pl-PL" sz="2800" dirty="0" err="1"/>
              <a:t>Languages</a:t>
            </a:r>
            <a:endParaRPr lang="pl-PL" sz="28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4" name="Obraz 3" descr="Obraz 3">
            <a:extLst>
              <a:ext uri="{FF2B5EF4-FFF2-40B4-BE49-F238E27FC236}">
                <a16:creationId xmlns:a16="http://schemas.microsoft.com/office/drawing/2014/main" id="{ACC711BE-CA82-D746-8080-FE5035078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942" y="2975929"/>
            <a:ext cx="4566301" cy="2956817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ytuł 1">
            <a:extLst>
              <a:ext uri="{FF2B5EF4-FFF2-40B4-BE49-F238E27FC236}">
                <a16:creationId xmlns:a16="http://schemas.microsoft.com/office/drawing/2014/main" id="{9AD98777-6101-7A40-AC05-78A2A26E0AFC}"/>
              </a:ext>
            </a:extLst>
          </p:cNvPr>
          <p:cNvSpPr txBox="1">
            <a:spLocks/>
          </p:cNvSpPr>
          <p:nvPr/>
        </p:nvSpPr>
        <p:spPr>
          <a:xfrm>
            <a:off x="2023120" y="1421125"/>
            <a:ext cx="5169768" cy="11430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MAIN SCHOOL DISCIPLINES</a:t>
            </a:r>
          </a:p>
        </p:txBody>
      </p:sp>
    </p:spTree>
    <p:extLst>
      <p:ext uri="{BB962C8B-B14F-4D97-AF65-F5344CB8AC3E}">
        <p14:creationId xmlns:p14="http://schemas.microsoft.com/office/powerpoint/2010/main" val="389851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A_Nowy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07154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195736" y="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              </a:t>
            </a:r>
            <a:r>
              <a:rPr lang="pl-PL" sz="5400" dirty="0" err="1">
                <a:solidFill>
                  <a:schemeClr val="bg1"/>
                </a:solidFill>
                <a:latin typeface="Broadway" pitchFamily="82" charset="0"/>
              </a:rPr>
              <a:t>School</a:t>
            </a:r>
            <a:endParaRPr lang="pl-PL" sz="5400" dirty="0">
              <a:solidFill>
                <a:schemeClr val="bg1"/>
              </a:solidFill>
              <a:latin typeface="Broadway" pitchFamily="82" charset="0"/>
            </a:endParaRPr>
          </a:p>
        </p:txBody>
      </p:sp>
      <p:pic>
        <p:nvPicPr>
          <p:cNvPr id="8195" name="Picture 3" descr="C:\Users\JA_Nowy\Desktop\logo_logroj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"/>
            <a:ext cx="991669" cy="98072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067517"/>
            <a:ext cx="4025578" cy="266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s://www.logrojec.pl/components/com_eventgallery/helpers/image.php?option=com_eventgallery&amp;mode=full&amp;view=resizeimage&amp;folder=z_strzel&amp;file=_DSC499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5816" y="4098032"/>
            <a:ext cx="4084895" cy="2636912"/>
          </a:xfrm>
          <a:prstGeom prst="rect">
            <a:avLst/>
          </a:prstGeom>
          <a:noFill/>
        </p:spPr>
      </p:pic>
      <p:pic>
        <p:nvPicPr>
          <p:cNvPr id="1033" name="Picture 9" descr="https://www.logrojec.pl/components/com_eventgallery/helpers/image.php?option=com_eventgallery&amp;mode=full&amp;view=resizeimage&amp;folder=600-lecie_Grojca&amp;file=DSC048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063" y="1203185"/>
            <a:ext cx="4125257" cy="2663979"/>
          </a:xfrm>
          <a:prstGeom prst="rect">
            <a:avLst/>
          </a:prstGeom>
          <a:noFill/>
        </p:spPr>
      </p:pic>
      <p:pic>
        <p:nvPicPr>
          <p:cNvPr id="9" name="Obraz 1" descr="Obraz 1">
            <a:extLst>
              <a:ext uri="{FF2B5EF4-FFF2-40B4-BE49-F238E27FC236}">
                <a16:creationId xmlns:a16="http://schemas.microsoft.com/office/drawing/2014/main" id="{14F77E80-5209-C343-9EE0-CA71115F2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287" y="1185284"/>
            <a:ext cx="4139952" cy="2759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ole tekstowe 4"/>
          <p:cNvSpPr txBox="1"/>
          <p:nvPr/>
        </p:nvSpPr>
        <p:spPr>
          <a:xfrm>
            <a:off x="152384" y="5851995"/>
            <a:ext cx="8839233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r>
              <a:t>WE WISH YOU ALL AN ENJOYABLE TIME IN POLAND</a:t>
            </a:r>
          </a:p>
        </p:txBody>
      </p:sp>
      <p:pic>
        <p:nvPicPr>
          <p:cNvPr id="27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43" y="1227335"/>
            <a:ext cx="5747914" cy="38351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049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_Nowy\Desktop\2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357298"/>
            <a:ext cx="4328839" cy="403244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71789" y="3824673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>
                <a:latin typeface="Times New Roman" pitchFamily="18" charset="0"/>
                <a:cs typeface="Times New Roman" pitchFamily="18" charset="0"/>
              </a:rPr>
              <a:t>Emblem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071934" y="5500702"/>
            <a:ext cx="5572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rial" pitchFamily="34" charset="0"/>
                <a:cs typeface="Arial" pitchFamily="34" charset="0"/>
              </a:rPr>
              <a:t>      </a:t>
            </a:r>
            <a:r>
              <a:rPr lang="pl-PL" sz="3200" b="1" dirty="0" err="1">
                <a:latin typeface="Times New Roman" pitchFamily="18" charset="0"/>
                <a:cs typeface="Times New Roman" pitchFamily="18" charset="0"/>
              </a:rPr>
              <a:t>Polish</a:t>
            </a:r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dirty="0" err="1">
                <a:latin typeface="Times New Roman" pitchFamily="18" charset="0"/>
                <a:cs typeface="Times New Roman" pitchFamily="18" charset="0"/>
              </a:rPr>
              <a:t>voivodships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JA_Nowy\Desktop\55c674ef0c64d_o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357694"/>
            <a:ext cx="2451122" cy="184806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351051" y="5802652"/>
            <a:ext cx="2771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Flag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JA_Nowy\Desktop\prostok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980728"/>
          </a:xfrm>
          <a:prstGeom prst="rect">
            <a:avLst/>
          </a:prstGeom>
          <a:noFill/>
        </p:spPr>
      </p:pic>
      <p:pic>
        <p:nvPicPr>
          <p:cNvPr id="1027" name="Picture 3" descr="C:\Users\JA_Nowy\Desktop\GODLO-POLSKI-URZEDOWE-ORZEL-HERB-PLAKAT-30x40-c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053565"/>
            <a:ext cx="2096290" cy="2727273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2195736" y="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>
                <a:solidFill>
                  <a:schemeClr val="bg1"/>
                </a:solidFill>
                <a:latin typeface="Broadway" pitchFamily="82" charset="0"/>
              </a:rPr>
              <a:t>              </a:t>
            </a:r>
            <a:r>
              <a:rPr lang="pl-PL" sz="5400">
                <a:solidFill>
                  <a:schemeClr val="bg1"/>
                </a:solidFill>
                <a:latin typeface="Broadway" pitchFamily="82" charset="0"/>
              </a:rPr>
              <a:t>Poland</a:t>
            </a:r>
            <a:endParaRPr lang="pl-PL" sz="5400" dirty="0">
              <a:solidFill>
                <a:schemeClr val="bg1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0000"/>
            </a:gs>
            <a:gs pos="100000">
              <a:schemeClr val="accent1">
                <a:lumMod val="0"/>
                <a:lumOff val="100000"/>
              </a:schemeClr>
            </a:gs>
            <a:gs pos="53000">
              <a:srgbClr val="FF00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07732" y="3953492"/>
            <a:ext cx="4982100" cy="1291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cap="all" spc="200" dirty="0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cap="all" spc="200" dirty="0">
                <a:ln w="3175" cmpd="sng">
                  <a:noFill/>
                </a:ln>
                <a:solidFill>
                  <a:srgbClr val="FFFFFF"/>
                </a:solidFill>
                <a:latin typeface="Broadway" panose="04040905080B02020502" pitchFamily="82" charset="0"/>
                <a:ea typeface="+mj-ea"/>
                <a:cs typeface="+mj-cs"/>
              </a:rPr>
              <a:t>Famous Poles 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Znalezione obrazy dla zapytania jan paweł ii">
            <a:extLst>
              <a:ext uri="{FF2B5EF4-FFF2-40B4-BE49-F238E27FC236}">
                <a16:creationId xmlns:a16="http://schemas.microsoft.com/office/drawing/2014/main" id="{8231A91D-6B6A-42EE-894A-9AC2A2E6B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53" y="103971"/>
            <a:ext cx="4049266" cy="320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800A80A-F7FF-4273-A557-5C45BC6DAC16}"/>
              </a:ext>
            </a:extLst>
          </p:cNvPr>
          <p:cNvSpPr txBox="1"/>
          <p:nvPr/>
        </p:nvSpPr>
        <p:spPr>
          <a:xfrm>
            <a:off x="5169794" y="2737979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Paul II</a:t>
            </a:r>
          </a:p>
        </p:txBody>
      </p:sp>
      <p:pic>
        <p:nvPicPr>
          <p:cNvPr id="1030" name="Picture 6" descr="Znalezione obrazy dla zapytania fryderyk szopen">
            <a:extLst>
              <a:ext uri="{FF2B5EF4-FFF2-40B4-BE49-F238E27FC236}">
                <a16:creationId xmlns:a16="http://schemas.microsoft.com/office/drawing/2014/main" id="{CF73BD7C-24AD-44A1-96D5-0E06C80C2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2" y="3429000"/>
            <a:ext cx="3077099" cy="33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dobny obraz">
            <a:extLst>
              <a:ext uri="{FF2B5EF4-FFF2-40B4-BE49-F238E27FC236}">
                <a16:creationId xmlns:a16="http://schemas.microsoft.com/office/drawing/2014/main" id="{9ACBFC60-08D6-4500-AD70-A6E6DC49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1" y="126885"/>
            <a:ext cx="4571254" cy="31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196966" y="627774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Frideric</a:t>
            </a:r>
            <a:r>
              <a:rPr lang="pl-PL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Chopin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DD46E2B-DA19-4A6B-9498-5B65B00311B3}"/>
              </a:ext>
            </a:extLst>
          </p:cNvPr>
          <p:cNvSpPr txBox="1"/>
          <p:nvPr/>
        </p:nvSpPr>
        <p:spPr>
          <a:xfrm>
            <a:off x="196966" y="2799534"/>
            <a:ext cx="3019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Nicolaus Copernicus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4437115"/>
            <a:ext cx="8856984" cy="14401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US" sz="6000" kern="1200" dirty="0">
                <a:solidFill>
                  <a:schemeClr val="tx1"/>
                </a:solidFill>
                <a:latin typeface="Broadway" panose="04040905080B02020502" pitchFamily="82" charset="0"/>
                <a:ea typeface="+mj-ea"/>
                <a:cs typeface="+mj-cs"/>
              </a:rPr>
              <a:t>Polish landmarks</a:t>
            </a:r>
          </a:p>
        </p:txBody>
      </p:sp>
      <p:pic>
        <p:nvPicPr>
          <p:cNvPr id="2051" name="Picture 3" descr="C:\Users\JA_Nowy\Desktop\Interesujace-zabytki-w-Polsce-1.jpg"/>
          <p:cNvPicPr>
            <a:picLocks noChangeAspect="1" noChangeArrowheads="1"/>
          </p:cNvPicPr>
          <p:nvPr/>
        </p:nvPicPr>
        <p:blipFill rotWithShape="1">
          <a:blip r:embed="rId2" cstate="print"/>
          <a:srcRect l="22107" r="10966" b="-2"/>
          <a:stretch/>
        </p:blipFill>
        <p:spPr bwMode="auto">
          <a:xfrm>
            <a:off x="20" y="10"/>
            <a:ext cx="4571975" cy="4252522"/>
          </a:xfrm>
          <a:prstGeom prst="rect">
            <a:avLst/>
          </a:prstGeom>
          <a:noFill/>
        </p:spPr>
      </p:pic>
      <p:pic>
        <p:nvPicPr>
          <p:cNvPr id="8194" name="Picture 2" descr="Znalezione obrazy dla zapytania gdańsk"/>
          <p:cNvPicPr>
            <a:picLocks noChangeAspect="1" noChangeArrowheads="1"/>
          </p:cNvPicPr>
          <p:nvPr/>
        </p:nvPicPr>
        <p:blipFill rotWithShape="1">
          <a:blip r:embed="rId3"/>
          <a:srcRect l="10885" r="17363" b="2"/>
          <a:stretch/>
        </p:blipFill>
        <p:spPr bwMode="auto">
          <a:xfrm>
            <a:off x="4571999" y="-682"/>
            <a:ext cx="4572001" cy="4253215"/>
          </a:xfrm>
          <a:prstGeom prst="rect">
            <a:avLst/>
          </a:prstGeom>
          <a:noFill/>
        </p:spPr>
      </p:pic>
      <p:cxnSp>
        <p:nvCxnSpPr>
          <p:cNvPr id="8196" name="Straight Connector 7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7" name="Straight Connector 7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8DC8F6E-EABE-4426-AC04-9A1DDB5F8AD8}"/>
              </a:ext>
            </a:extLst>
          </p:cNvPr>
          <p:cNvSpPr txBox="1"/>
          <p:nvPr/>
        </p:nvSpPr>
        <p:spPr>
          <a:xfrm>
            <a:off x="323528" y="350100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Malbork </a:t>
            </a:r>
            <a:r>
              <a:rPr lang="pl-PL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9FC29E6-FECF-4E05-BF67-69C5F77B9841}"/>
              </a:ext>
            </a:extLst>
          </p:cNvPr>
          <p:cNvSpPr txBox="1"/>
          <p:nvPr/>
        </p:nvSpPr>
        <p:spPr>
          <a:xfrm>
            <a:off x="7524328" y="3611066"/>
            <a:ext cx="2808308" cy="53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Gdańsk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01965" y="4665605"/>
            <a:ext cx="4979105" cy="193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US" sz="5400" kern="1200" dirty="0">
                <a:solidFill>
                  <a:schemeClr val="tx1"/>
                </a:solidFill>
                <a:latin typeface="Broadway" panose="04040905080B02020502" pitchFamily="82" charset="0"/>
                <a:ea typeface="+mj-ea"/>
                <a:cs typeface="+mj-cs"/>
              </a:rPr>
              <a:t>Polish landmarks</a:t>
            </a:r>
          </a:p>
        </p:txBody>
      </p:sp>
      <p:pic>
        <p:nvPicPr>
          <p:cNvPr id="2054" name="Picture 6" descr="Podobny obraz">
            <a:extLst>
              <a:ext uri="{FF2B5EF4-FFF2-40B4-BE49-F238E27FC236}">
                <a16:creationId xmlns:a16="http://schemas.microsoft.com/office/drawing/2014/main" id="{D6E83A12-5B10-4EBB-9B3E-5BB427DBD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" r="-4" b="-4"/>
          <a:stretch/>
        </p:blipFill>
        <p:spPr bwMode="auto">
          <a:xfrm>
            <a:off x="20" y="-5683"/>
            <a:ext cx="3729017" cy="43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Znalezione obrazy dla zapytania pałac kultury">
            <a:extLst>
              <a:ext uri="{FF2B5EF4-FFF2-40B4-BE49-F238E27FC236}">
                <a16:creationId xmlns:a16="http://schemas.microsoft.com/office/drawing/2014/main" id="{BB2250D3-E797-4CC8-BD5F-C553AD27F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r="1641" b="-1"/>
          <a:stretch/>
        </p:blipFill>
        <p:spPr bwMode="auto">
          <a:xfrm>
            <a:off x="3707818" y="5664"/>
            <a:ext cx="5616710" cy="43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Znalezione obrazy dla zapytania mazury">
            <a:extLst>
              <a:ext uri="{FF2B5EF4-FFF2-40B4-BE49-F238E27FC236}">
                <a16:creationId xmlns:a16="http://schemas.microsoft.com/office/drawing/2014/main" id="{F7C3DF89-303C-464D-B755-5EC0B211D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" r="5" b="5"/>
          <a:stretch/>
        </p:blipFill>
        <p:spPr bwMode="auto">
          <a:xfrm>
            <a:off x="-11415" y="4344640"/>
            <a:ext cx="3808722" cy="25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03466" y="4301494"/>
            <a:ext cx="4459934" cy="1089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         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F88E085-7C3C-4143-8C75-85E32AFA75EB}"/>
              </a:ext>
            </a:extLst>
          </p:cNvPr>
          <p:cNvSpPr txBox="1"/>
          <p:nvPr/>
        </p:nvSpPr>
        <p:spPr>
          <a:xfrm>
            <a:off x="-396552" y="2879364"/>
            <a:ext cx="35064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pl-PL" sz="3600" dirty="0"/>
            </a:b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Mariacki Church </a:t>
            </a:r>
          </a:p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Cracow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162B0F6-DB3B-4338-A1D9-7122593D2E59}"/>
              </a:ext>
            </a:extLst>
          </p:cNvPr>
          <p:cNvSpPr txBox="1"/>
          <p:nvPr/>
        </p:nvSpPr>
        <p:spPr>
          <a:xfrm>
            <a:off x="3901965" y="186686"/>
            <a:ext cx="1735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Palace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Science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BFC2B83-709D-487A-AC12-647ADA3F9CB9}"/>
              </a:ext>
            </a:extLst>
          </p:cNvPr>
          <p:cNvSpPr/>
          <p:nvPr/>
        </p:nvSpPr>
        <p:spPr>
          <a:xfrm>
            <a:off x="1110353" y="6377926"/>
            <a:ext cx="1972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Masurian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Lakes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_Nowy\Desktop\prosto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14282" y="142852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               </a:t>
            </a:r>
            <a:r>
              <a:rPr lang="pl-PL" sz="4400" dirty="0" err="1">
                <a:solidFill>
                  <a:schemeClr val="bg1"/>
                </a:solidFill>
                <a:latin typeface="Broadway" pitchFamily="82" charset="0"/>
              </a:rPr>
              <a:t>Traditional</a:t>
            </a:r>
            <a:r>
              <a:rPr lang="pl-PL" sz="4400" dirty="0">
                <a:solidFill>
                  <a:schemeClr val="bg1"/>
                </a:solidFill>
                <a:latin typeface="Broadway" pitchFamily="82" charset="0"/>
              </a:rPr>
              <a:t> </a:t>
            </a:r>
            <a:r>
              <a:rPr lang="pl-PL" sz="4400" dirty="0" err="1">
                <a:solidFill>
                  <a:schemeClr val="bg1"/>
                </a:solidFill>
                <a:latin typeface="Broadway" pitchFamily="82" charset="0"/>
              </a:rPr>
              <a:t>Polish</a:t>
            </a:r>
            <a:r>
              <a:rPr lang="pl-PL" sz="4400" dirty="0">
                <a:solidFill>
                  <a:schemeClr val="bg1"/>
                </a:solidFill>
                <a:latin typeface="Broadway" pitchFamily="82" charset="0"/>
              </a:rPr>
              <a:t>  </a:t>
            </a:r>
            <a:r>
              <a:rPr lang="pl-PL" sz="4400" dirty="0" err="1">
                <a:solidFill>
                  <a:schemeClr val="bg1"/>
                </a:solidFill>
                <a:latin typeface="Broadway" pitchFamily="82" charset="0"/>
              </a:rPr>
              <a:t>Food</a:t>
            </a:r>
            <a:endParaRPr lang="pl-PL" sz="4400" dirty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336707" y="1055618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pl-PL" sz="3200" dirty="0">
              <a:latin typeface="Arial" pitchFamily="34" charset="0"/>
              <a:cs typeface="Arial" pitchFamily="34" charset="0"/>
            </a:endParaRPr>
          </a:p>
          <a:p>
            <a:r>
              <a:rPr lang="pl-PL" sz="32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3075" name="Picture 3" descr="C:\Users\JA_Nowy\Desktop\polish-food-kotlet_0-700x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3857652" cy="255156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-468560" y="605081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" pitchFamily="34" charset="0"/>
                <a:cs typeface="Arial" pitchFamily="34" charset="0"/>
              </a:rPr>
              <a:t>          	</a:t>
            </a:r>
            <a:r>
              <a:rPr lang="pl-PL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Pork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Chop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JA_Nowy\Desktop\polish-food-zurek-700x6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2984"/>
            <a:ext cx="3714776" cy="2559512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6092762" y="1127550"/>
            <a:ext cx="2293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            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 Soup </a:t>
            </a:r>
          </a:p>
        </p:txBody>
      </p:sp>
      <p:pic>
        <p:nvPicPr>
          <p:cNvPr id="11" name="Picture 2" descr="Znalezione obrazy dla zapytania big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95888"/>
            <a:ext cx="3671860" cy="2848222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5506416" y="382019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pl-PL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Hunter’s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stew </a:t>
            </a:r>
          </a:p>
        </p:txBody>
      </p:sp>
      <p:pic>
        <p:nvPicPr>
          <p:cNvPr id="6146" name="Picture 2" descr="Znalezione obrazy dla zapytania pierog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071546"/>
            <a:ext cx="3786214" cy="2647596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428596" y="3223939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Dumplings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Znalezione obrazy dla zapytania ogórki kiszone"/>
          <p:cNvPicPr>
            <a:picLocks noChangeAspect="1" noChangeArrowheads="1"/>
          </p:cNvPicPr>
          <p:nvPr/>
        </p:nvPicPr>
        <p:blipFill rotWithShape="1">
          <a:blip r:embed="rId3" cstate="print"/>
          <a:srcRect r="1" b="21141"/>
          <a:stretch/>
        </p:blipFill>
        <p:spPr bwMode="auto">
          <a:xfrm>
            <a:off x="3370077" y="243"/>
            <a:ext cx="5773923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4098" name="Picture 2" descr="C:\Users\JA_Nowy\Desktop\download.jpg"/>
          <p:cNvPicPr>
            <a:picLocks noChangeAspect="1" noChangeArrowheads="1"/>
          </p:cNvPicPr>
          <p:nvPr/>
        </p:nvPicPr>
        <p:blipFill rotWithShape="1">
          <a:blip r:embed="rId4" cstate="print"/>
          <a:srcRect l="11389" r="15073" b="1"/>
          <a:stretch/>
        </p:blipFill>
        <p:spPr bwMode="auto">
          <a:xfrm>
            <a:off x="20" y="10"/>
            <a:ext cx="439482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12" name="Picture 4" descr="C:\Users\JA_Nowy\Desktop\flaki.jpg"/>
          <p:cNvPicPr>
            <a:picLocks noChangeAspect="1" noChangeArrowheads="1"/>
          </p:cNvPicPr>
          <p:nvPr/>
        </p:nvPicPr>
        <p:blipFill rotWithShape="1">
          <a:blip r:embed="rId5" cstate="print"/>
          <a:srcRect r="12609" b="-4"/>
          <a:stretch/>
        </p:blipFill>
        <p:spPr bwMode="auto">
          <a:xfrm>
            <a:off x="4762566" y="3511295"/>
            <a:ext cx="4381434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2" name="Picture 2" descr="Znalezione obrazy dla zapytania kluski śląskie">
            <a:extLst>
              <a:ext uri="{FF2B5EF4-FFF2-40B4-BE49-F238E27FC236}">
                <a16:creationId xmlns:a16="http://schemas.microsoft.com/office/drawing/2014/main" id="{81397C0E-E6E0-456C-84E1-A93D87992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718"/>
          <a:stretch/>
        </p:blipFill>
        <p:spPr bwMode="auto">
          <a:xfrm>
            <a:off x="20" y="3511295"/>
            <a:ext cx="5773903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339752" y="1052736"/>
            <a:ext cx="47525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320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3200" dirty="0">
                <a:latin typeface="Arial" pitchFamily="34" charset="0"/>
                <a:cs typeface="Arial" pitchFamily="34" charset="0"/>
              </a:rPr>
              <a:t>  </a:t>
            </a:r>
            <a:endParaRPr lang="pl-PL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-892450" y="6165304"/>
            <a:ext cx="585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pl-PL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Silesian potato dumplings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-396552" y="8153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Chicken</a:t>
            </a:r>
            <a:r>
              <a:rPr lang="pl-PL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soup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092857" y="628841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dirty="0">
                <a:solidFill>
                  <a:schemeClr val="bg1"/>
                </a:solidFill>
              </a:rPr>
              <a:t>            </a:t>
            </a:r>
            <a:r>
              <a:rPr lang="pl-PL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Tripe</a:t>
            </a:r>
            <a:endParaRPr lang="pl-PL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443041" y="1884781"/>
            <a:ext cx="37147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br>
              <a:rPr lang="pl-PL" dirty="0"/>
            </a:br>
            <a:br>
              <a:rPr lang="pl-PL" sz="3200" dirty="0"/>
            </a:br>
            <a:r>
              <a:rPr lang="pl-PL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Pickled</a:t>
            </a:r>
            <a:r>
              <a:rPr lang="pl-PL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cucumbers</a:t>
            </a:r>
            <a:endParaRPr lang="pl-PL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_Nowy\Desktop\zielony kwadr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98072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195736" y="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>
                <a:solidFill>
                  <a:schemeClr val="bg1"/>
                </a:solidFill>
              </a:rPr>
              <a:t>              </a:t>
            </a:r>
            <a:r>
              <a:rPr lang="pl-PL" sz="5400">
                <a:solidFill>
                  <a:schemeClr val="bg1"/>
                </a:solidFill>
                <a:latin typeface="Broadway" pitchFamily="82" charset="0"/>
              </a:rPr>
              <a:t>Grójec</a:t>
            </a:r>
            <a:endParaRPr lang="pl-PL" sz="5400" dirty="0">
              <a:solidFill>
                <a:schemeClr val="bg1"/>
              </a:solidFill>
              <a:latin typeface="Broadway" pitchFamily="82" charset="0"/>
            </a:endParaRPr>
          </a:p>
        </p:txBody>
      </p:sp>
      <p:pic>
        <p:nvPicPr>
          <p:cNvPr id="4098" name="Picture 2" descr="C:\Users\PaWiM\Desktop\Grójec_(gmina)_location_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4633" y="1142984"/>
            <a:ext cx="6153647" cy="4806134"/>
          </a:xfrm>
          <a:prstGeom prst="rect">
            <a:avLst/>
          </a:prstGeom>
          <a:noFill/>
        </p:spPr>
      </p:pic>
      <p:pic>
        <p:nvPicPr>
          <p:cNvPr id="7" name="Picture 5" descr="C:\Users\JA_Nowy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2309097" cy="259228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467544" y="4869160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>
                <a:latin typeface="Broadway" panose="04040905080B02020502" pitchFamily="82" charset="0"/>
                <a:cs typeface="Times New Roman" pitchFamily="18" charset="0"/>
              </a:rPr>
              <a:t>Founded</a:t>
            </a:r>
            <a:r>
              <a:rPr lang="pl-PL" sz="4400" b="1" dirty="0">
                <a:latin typeface="Broadway" panose="04040905080B02020502" pitchFamily="82" charset="0"/>
                <a:cs typeface="Times New Roman" pitchFamily="18" charset="0"/>
              </a:rPr>
              <a:t> in 1419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_Nowy\Desktop\zielony kwadr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980727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195736" y="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              </a:t>
            </a:r>
            <a:r>
              <a:rPr lang="pl-PL" sz="5400" dirty="0">
                <a:solidFill>
                  <a:schemeClr val="bg1"/>
                </a:solidFill>
                <a:latin typeface="Broadway" pitchFamily="82" charset="0"/>
              </a:rPr>
              <a:t>Grójec</a:t>
            </a:r>
          </a:p>
        </p:txBody>
      </p:sp>
      <p:pic>
        <p:nvPicPr>
          <p:cNvPr id="5124" name="Picture 4" descr="C:\Users\JA_Nowy\Desktop\57d9c01db9b77_o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929066"/>
            <a:ext cx="4857752" cy="2928934"/>
          </a:xfrm>
          <a:prstGeom prst="rect">
            <a:avLst/>
          </a:prstGeom>
          <a:noFill/>
        </p:spPr>
      </p:pic>
      <p:pic>
        <p:nvPicPr>
          <p:cNvPr id="5125" name="Picture 5" descr="C:\Users\JA_Nowy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4286248" cy="2928934"/>
          </a:xfrm>
          <a:prstGeom prst="rect">
            <a:avLst/>
          </a:prstGeom>
          <a:noFill/>
        </p:spPr>
      </p:pic>
      <p:pic>
        <p:nvPicPr>
          <p:cNvPr id="3074" name="Picture 2" descr="Znalezione obrazy dla zapytania ratusz gróje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28670"/>
            <a:ext cx="4286248" cy="3015637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4451614" y="3244334"/>
            <a:ext cx="691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451614" y="3244334"/>
            <a:ext cx="1477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 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451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 </a:t>
            </a:r>
          </a:p>
        </p:txBody>
      </p:sp>
      <p:pic>
        <p:nvPicPr>
          <p:cNvPr id="3075" name="Picture 3" descr="C:\Users\Admin\Desktop\5cd7ed6fe03fb_o_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857232"/>
            <a:ext cx="4857752" cy="3214710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6072166" y="350043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err="1"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Centre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0" y="1142984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Town Hall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0" y="4000504"/>
            <a:ext cx="364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Saint </a:t>
            </a:r>
            <a:r>
              <a:rPr lang="pl-PL" sz="2400" b="1" dirty="0" err="1">
                <a:latin typeface="Times New Roman" pitchFamily="18" charset="0"/>
                <a:cs typeface="Times New Roman" pitchFamily="18" charset="0"/>
              </a:rPr>
              <a:t>Nicola’s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Church 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572264" y="4143380"/>
            <a:ext cx="25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 Apple Monument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126</Words>
  <Application>Microsoft Macintosh PowerPoint</Application>
  <PresentationFormat>Pokaz na ekranie (4:3)</PresentationFormat>
  <Paragraphs>58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Broadway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Student 242516</dc:creator>
  <cp:lastModifiedBy>Użytkownik pakietu Microsoft Office</cp:lastModifiedBy>
  <cp:revision>16</cp:revision>
  <dcterms:created xsi:type="dcterms:W3CDTF">2019-11-27T14:14:53Z</dcterms:created>
  <dcterms:modified xsi:type="dcterms:W3CDTF">2019-11-28T23:51:13Z</dcterms:modified>
</cp:coreProperties>
</file>