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6858000" cy="9144000"/>
  <p:embeddedFontLst>
    <p:embeddedFont>
      <p:font typeface="Old Standard TT" pitchFamily="2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B1FBA-281A-4ED0-9057-32881714895E}" v="1" dt="2019-11-27T15:15:40.233"/>
    <p1510:client id="{D829D968-A6A8-4630-BACC-7CDC72543042}" v="61" dt="2019-11-27T15:10:28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9bcc536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9bcc536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09bcc536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09bcc536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a6c0a5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a6c0a5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a6c0a5e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a6c0a5e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09bcc536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09bcc536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9bcc536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09bcc536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qicn.org/map/europ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Smog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done nationally, locally and internationally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How big is the problem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It is </a:t>
            </a:r>
            <a:r>
              <a:rPr lang="da" err="1"/>
              <a:t>estimated</a:t>
            </a:r>
            <a:r>
              <a:rPr lang="da"/>
              <a:t> </a:t>
            </a:r>
            <a:r>
              <a:rPr lang="da" err="1"/>
              <a:t>that</a:t>
            </a:r>
            <a:r>
              <a:rPr lang="da"/>
              <a:t> 7,2 millions of </a:t>
            </a:r>
            <a:r>
              <a:rPr lang="da" err="1"/>
              <a:t>people</a:t>
            </a:r>
            <a:r>
              <a:rPr lang="da"/>
              <a:t> </a:t>
            </a:r>
            <a:r>
              <a:rPr lang="da" err="1"/>
              <a:t>died</a:t>
            </a:r>
            <a:r>
              <a:rPr lang="da"/>
              <a:t> an </a:t>
            </a:r>
            <a:r>
              <a:rPr lang="da" err="1"/>
              <a:t>early</a:t>
            </a:r>
            <a:r>
              <a:rPr lang="da"/>
              <a:t> </a:t>
            </a:r>
            <a:r>
              <a:rPr lang="da" err="1"/>
              <a:t>death</a:t>
            </a:r>
            <a:r>
              <a:rPr lang="da"/>
              <a:t> due to smog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And smog </a:t>
            </a:r>
            <a:r>
              <a:rPr lang="da" err="1"/>
              <a:t>damages</a:t>
            </a:r>
            <a:r>
              <a:rPr lang="da"/>
              <a:t> the </a:t>
            </a:r>
            <a:r>
              <a:rPr lang="da" err="1"/>
              <a:t>brain</a:t>
            </a:r>
            <a:r>
              <a:rPr lang="da"/>
              <a:t>. 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/>
              <a:t>The big </a:t>
            </a:r>
            <a:r>
              <a:rPr lang="da" err="1"/>
              <a:t>productions</a:t>
            </a:r>
            <a:r>
              <a:rPr lang="da"/>
              <a:t> </a:t>
            </a:r>
            <a:r>
              <a:rPr lang="da" err="1"/>
              <a:t>are</a:t>
            </a:r>
            <a:r>
              <a:rPr lang="da"/>
              <a:t> </a:t>
            </a:r>
            <a:r>
              <a:rPr lang="da" err="1"/>
              <a:t>often</a:t>
            </a:r>
            <a:r>
              <a:rPr lang="da"/>
              <a:t> </a:t>
            </a:r>
            <a:r>
              <a:rPr lang="da" err="1"/>
              <a:t>located</a:t>
            </a:r>
            <a:r>
              <a:rPr lang="da"/>
              <a:t> in big </a:t>
            </a:r>
            <a:r>
              <a:rPr lang="da" err="1"/>
              <a:t>cities</a:t>
            </a:r>
            <a:endParaRPr err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Air pollution </a:t>
            </a:r>
            <a:r>
              <a:rPr lang="da" err="1"/>
              <a:t>can</a:t>
            </a:r>
            <a:r>
              <a:rPr lang="da"/>
              <a:t> </a:t>
            </a:r>
            <a:r>
              <a:rPr lang="da" err="1"/>
              <a:t>be</a:t>
            </a:r>
            <a:r>
              <a:rPr lang="da"/>
              <a:t> </a:t>
            </a:r>
            <a:r>
              <a:rPr lang="da" err="1"/>
              <a:t>looked</a:t>
            </a:r>
            <a:r>
              <a:rPr lang="da"/>
              <a:t> at on this </a:t>
            </a:r>
            <a:r>
              <a:rPr lang="da" err="1"/>
              <a:t>map</a:t>
            </a:r>
            <a:r>
              <a:rPr lang="da"/>
              <a:t>: </a:t>
            </a:r>
            <a:r>
              <a:rPr lang="da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http://aqicn.org/map/europe/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 err="1"/>
              <a:t>What</a:t>
            </a:r>
            <a:r>
              <a:rPr lang="da"/>
              <a:t> do </a:t>
            </a:r>
            <a:r>
              <a:rPr lang="da" err="1"/>
              <a:t>we</a:t>
            </a:r>
            <a:r>
              <a:rPr lang="da"/>
              <a:t> do on national plan? 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da"/>
              <a:t>Aarhus, Odense &amp; Copenhagen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The 3 biggest cities in Denmark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Here they have the biggest problem</a:t>
            </a:r>
            <a:endParaRPr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7932B1D-017B-D843-B741-DC9ABF70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283" y="1064164"/>
            <a:ext cx="3352101" cy="3976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Copenhagen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784775" y="1171600"/>
            <a:ext cx="60474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Program of 8 places to improve: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Cleaner working machines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Busses and trains: electric, and a green zone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Ship and tourism: The most difficult one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Stoves: Old apartment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Different Asphalt: To absorb the particles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99" y="1380838"/>
            <a:ext cx="2105351" cy="29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What are the plans in Copenhagen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989" y="1286887"/>
            <a:ext cx="4158750" cy="31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79121E3-CCB1-8D42-A238-31D4BFA33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64" y="1171600"/>
            <a:ext cx="3757962" cy="33000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What happens on international plan? 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581700"/>
            <a:ext cx="34014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Denmark have big plans;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Research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Big companies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The law of climate 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713100" y="1581700"/>
            <a:ext cx="3006600" cy="2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>
                <a:latin typeface="Old Standard TT"/>
                <a:ea typeface="Old Standard TT"/>
                <a:cs typeface="Old Standard TT"/>
                <a:sym typeface="Old Standard TT"/>
              </a:rPr>
              <a:t>Eu;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-"/>
            </a:pPr>
            <a:r>
              <a:rPr lang="da" sz="1800">
                <a:latin typeface="Old Standard TT"/>
                <a:ea typeface="Old Standard TT"/>
                <a:cs typeface="Old Standard TT"/>
                <a:sym typeface="Old Standard TT"/>
              </a:rPr>
              <a:t>The global goal 7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-"/>
            </a:pPr>
            <a:r>
              <a:rPr lang="da" sz="1800">
                <a:latin typeface="Old Standard TT"/>
                <a:ea typeface="Old Standard TT"/>
                <a:cs typeface="Old Standard TT"/>
                <a:sym typeface="Old Standard TT"/>
              </a:rPr>
              <a:t>Laws; they are not kept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175" y="130775"/>
            <a:ext cx="2432775" cy="24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" sz="2400" err="1"/>
              <a:t>What</a:t>
            </a:r>
            <a:r>
              <a:rPr lang="da" sz="2400"/>
              <a:t> </a:t>
            </a:r>
            <a:r>
              <a:rPr lang="da" sz="2400" err="1"/>
              <a:t>can</a:t>
            </a:r>
            <a:r>
              <a:rPr lang="da" sz="2400"/>
              <a:t> the </a:t>
            </a:r>
            <a:r>
              <a:rPr lang="da" sz="2400" err="1"/>
              <a:t>local</a:t>
            </a:r>
            <a:r>
              <a:rPr lang="da" sz="2400"/>
              <a:t> city do/ </a:t>
            </a:r>
            <a:r>
              <a:rPr lang="da" sz="2400" err="1"/>
              <a:t>what</a:t>
            </a:r>
            <a:r>
              <a:rPr lang="da" sz="2400"/>
              <a:t> </a:t>
            </a:r>
            <a:r>
              <a:rPr lang="da" sz="2400" err="1"/>
              <a:t>does</a:t>
            </a:r>
            <a:r>
              <a:rPr lang="da" sz="2400"/>
              <a:t> the </a:t>
            </a:r>
            <a:r>
              <a:rPr lang="da" sz="2400" err="1"/>
              <a:t>local</a:t>
            </a:r>
            <a:r>
              <a:rPr lang="da" sz="2400"/>
              <a:t> city do  </a:t>
            </a:r>
            <a:endParaRPr lang="da-DK" sz="240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da"/>
              <a:t>Solutions: 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da" err="1"/>
              <a:t>Use</a:t>
            </a:r>
            <a:r>
              <a:rPr lang="da"/>
              <a:t> green </a:t>
            </a:r>
            <a:r>
              <a:rPr lang="da" err="1"/>
              <a:t>energy</a:t>
            </a:r>
            <a:r>
              <a:rPr lang="da"/>
              <a:t>: 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-</a:t>
            </a:r>
            <a:r>
              <a:rPr lang="da" err="1"/>
              <a:t>Streetlights</a:t>
            </a:r>
            <a:endParaRPr err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da"/>
              <a:t>- Help the </a:t>
            </a:r>
            <a:r>
              <a:rPr lang="da" err="1"/>
              <a:t>people</a:t>
            </a:r>
            <a:r>
              <a:rPr lang="da"/>
              <a:t> to </a:t>
            </a:r>
            <a:r>
              <a:rPr lang="da" err="1"/>
              <a:t>use</a:t>
            </a:r>
            <a:r>
              <a:rPr lang="da"/>
              <a:t> green </a:t>
            </a:r>
            <a:r>
              <a:rPr lang="da" err="1"/>
              <a:t>energy</a:t>
            </a:r>
            <a:r>
              <a:rPr lang="da"/>
              <a:t> and </a:t>
            </a:r>
            <a:r>
              <a:rPr lang="da" err="1"/>
              <a:t>help</a:t>
            </a:r>
            <a:r>
              <a:rPr lang="da"/>
              <a:t> </a:t>
            </a:r>
            <a:r>
              <a:rPr lang="da" err="1"/>
              <a:t>them</a:t>
            </a:r>
            <a:r>
              <a:rPr lang="da"/>
              <a:t> to have a more CO2 </a:t>
            </a:r>
            <a:r>
              <a:rPr lang="da" err="1"/>
              <a:t>free</a:t>
            </a:r>
            <a:r>
              <a:rPr lang="da"/>
              <a:t> </a:t>
            </a:r>
            <a:r>
              <a:rPr lang="da" err="1"/>
              <a:t>life</a:t>
            </a:r>
            <a:r>
              <a:rPr lang="da"/>
              <a:t>   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What have been done: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a"/>
              <a:t>Municipality: No law, </a:t>
            </a:r>
            <a:r>
              <a:rPr lang="da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Windmills and busses</a:t>
            </a:r>
            <a:endParaRPr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9" descr="Billedresultat for smog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50" y="3189850"/>
            <a:ext cx="2963774" cy="18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descr="Billedresultat for green energy&quot;"/>
          <p:cNvPicPr preferRelativeResize="0"/>
          <p:nvPr/>
        </p:nvPicPr>
        <p:blipFill rotWithShape="1">
          <a:blip r:embed="rId4">
            <a:alphaModFix/>
          </a:blip>
          <a:srcRect l="-30975" t="-30975"/>
          <a:stretch/>
        </p:blipFill>
        <p:spPr>
          <a:xfrm>
            <a:off x="3440075" y="2242250"/>
            <a:ext cx="5581651" cy="290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CB5FA0E1FC5C4E9B0A79E0017BA77F" ma:contentTypeVersion="2" ma:contentTypeDescription="Opret et nyt dokument." ma:contentTypeScope="" ma:versionID="041e84ff27f776f841a6c2bc1387f1b0">
  <xsd:schema xmlns:xsd="http://www.w3.org/2001/XMLSchema" xmlns:xs="http://www.w3.org/2001/XMLSchema" xmlns:p="http://schemas.microsoft.com/office/2006/metadata/properties" xmlns:ns2="455027b1-2d8b-4e08-9682-0d64003b22b9" targetNamespace="http://schemas.microsoft.com/office/2006/metadata/properties" ma:root="true" ma:fieldsID="0103b6fca6576205911e922670d9a61b" ns2:_="">
    <xsd:import namespace="455027b1-2d8b-4e08-9682-0d64003b2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27b1-2d8b-4e08-9682-0d64003b22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1A57A-89AF-4E32-8690-BA78E2FD6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027b1-2d8b-4e08-9682-0d64003b22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E580B9-4C75-4EA3-9A43-0CC811169B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9A5A7B-C17D-4396-88CF-A30463D1FCDE}">
  <ds:schemaRefs>
    <ds:schemaRef ds:uri="455027b1-2d8b-4e08-9682-0d64003b22b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</Words>
  <Application>Microsoft Macintosh PowerPoint</Application>
  <PresentationFormat>Pokaz na ekranie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Old Standard TT</vt:lpstr>
      <vt:lpstr>Times New Roman</vt:lpstr>
      <vt:lpstr>Paperback</vt:lpstr>
      <vt:lpstr>Smog</vt:lpstr>
      <vt:lpstr>How big is the problem</vt:lpstr>
      <vt:lpstr>What do we do on national plan? </vt:lpstr>
      <vt:lpstr>Copenhagen </vt:lpstr>
      <vt:lpstr>What are the plans in Copenhagen</vt:lpstr>
      <vt:lpstr>What happens on international plan? </vt:lpstr>
      <vt:lpstr>What can the local city do/ what does the local city do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Smog</dc:title>
  <cp:lastModifiedBy>Użytkownik pakietu Microsoft Office</cp:lastModifiedBy>
  <cp:revision>4</cp:revision>
  <dcterms:modified xsi:type="dcterms:W3CDTF">2019-12-02T00:56:20Z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0x010100C4CB5FA0E1FC5C4E9B0A79E0017BA77F</vt:lpwstr>
  </property>
</Properties>
</file>