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16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2:2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28 173 4977,'-28'56'794,"36"-64"3841,1 0-3435,-6 7-1248,0-1 0,-1 0 1,1 0-1,-1 0 0,1-1 1,-1 1-1,0-1 0,0 1 1,3-6-1,41-62 98,-34 54-40,-1 0 0,0-1 0,-1 0 0,7-19 0,-13 23 805,-11 23-358,-7 19-243,4-5 47,2 0 0,-9 47 1,-1 1-101,-4-1 91,-24 143-1,44-205-177,2-8-61,-1-1 0,1 1 0,0 0 0,-1 0 1,1 0-1,0 0 0,0 0 0,0 0 0,0 0 0,0 0 0,0 0 1,0 0-1,0 0 0,0 0 0,0-1 0,1 1 0,-1 0 1,0 0-1,1 0 0,-1 0 0,0 0 0,1 0 0,0 1 0,0-2 126,-2-3 376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3:1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11771,'1'-1'245,"1"0"0,0 0 0,-1 0 0,1 0 0,0 0 0,0 0 0,0 0 0,-1 1 0,1-1 0,0 1 0,0-1 0,0 1 0,0 0 0,0 0 0,0 0 0,0 0 0,0 0 0,0 0 1,0 1-1,0-1 0,0 1 0,0-1 0,2 2 0,50 23-1311,-35-15 1500,5 1-331,1-1 1,0-2 0,1-1 0,33 6 0,105 5 471,-53-8-1708,-78-4-363,-5 0 590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2:23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42 154 4433,'-21'18'3637,"5"-43"52,15 22-3682,0 1 1,1-1-1,-1 0 1,1 0-1,-1 0 1,1 0-1,0 0 1,0 0-1,0 0 1,0 0-1,1 0 1,-1 0-1,1 0 1,0 0-1,0 0 1,0 1-1,0-1 1,0 0-1,1 1 1,-1-1-1,1 0 1,0 1-1,2-3 1,1-1 20,-1 0 1,1 0 0,0 0-1,0 1 1,1 0 0,0 0-1,0 0 1,0 1 0,0 0-1,1 0 1,0 1 0,-1-1 0,1 2-1,1-1 1,6-1 0,-10 3 22,0 0 1,0 0 0,0 0 0,0 1 0,0 0 0,0 0 0,-1 0 0,1 0-1,0 1 1,0-1 0,0 1 0,0 0 0,0 0 0,0 1 0,-1-1 0,1 1-1,-1-1 1,1 1 0,-1 1 0,0-1 0,1 0 0,-1 1 0,0-1 0,-1 1-1,1 0 1,0 0 0,-1 0 0,0 0 0,1 1 0,1 4 0,0-3-24,-1 1 0,0-1 0,0 1 0,-1 0 1,1 0-1,-1 0 0,-1 0 0,1 0 0,-1 1 1,0-1-1,0 1 0,-1-1 0,0 0 0,0 1 1,-1-1-1,1 1 0,-1-1 0,-1 0 0,1 0 1,-3 7-1,1-8-22,0 6 47,-1-1-1,-1 0 0,0 0 1,0 0-1,-1 0 1,0-1-1,-1 0 0,1 0 1,-2 0-1,0-1 0,-16 13 1,-4-2 165,-33 24-128,55-38-82,1-1 0,-1 1-1,1 1 1,0-1 0,1 1 0,-1 0 0,-4 9-1,8-13 2,0 0 0,0-1 0,0 1-1,1 0 1,-1 0 0,1 0 0,-1 0-1,1-1 1,0 1 0,0 0 0,0 0-1,0 0 1,0 0 0,0 0 0,0 0-1,1 0 1,-1 0 0,1-1 0,-1 1 0,1 0-1,0 0 1,1 1 0,0 1-1,1-1 1,-1 0 0,1 0 0,0 0-1,0-1 1,0 1 0,0-1-1,0 1 1,0-1 0,5 2-1,3 1 55,0 0-1,1-1 0,-1 0 1,1-1-1,-1 0 0,17 1 1,-5-3 4,0-1 0,0-2 0,0 0-1,0-1 1,0-2 0,-1 0 0,1-1 0,-2-1 0,1-1 0,-1-2 0,38-21 0,-58 31-95,0 0 0,-1-1 0,1 1 0,0 0 0,0-1 0,-1 1 0,1-1 0,0 1 0,-1-1 0,1 1 0,-1-1 0,1 1 1,0-1-1,-1 0 0,1 1 0,-1-1 0,0 0 0,1 1 0,-1-1 0,1 0 0,-1 0 0,0 0 0,-14-2-1829,-30 12-3206,23 4 3656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2:25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20 3289,'-45'28'1404,"44"-27"-1229,0 0 1,0-1-1,-1 1 0,1-1 0,0 1 1,0-1-1,0 1 0,-1-1 0,1 0 1,0 0-1,0 0 0,-1 0 0,1 0 1,0 0-1,0 0 0,-1 0 1,1 0-1,0 0 0,0-1 0,0 1 1,-3-1-1,2-6 3368,13 1-2444,29-4-68,-12 2-708,0 2 0,0 1 0,42-3 0,-64 8-293,0 0-1,0 0 1,1 0 0,-1 1-1,0 0 1,0 0-1,0 0 1,0 1-1,0 0 1,0 0 0,-1 0-1,1 1 1,-1 0-1,1 0 1,-1 1-1,0-1 1,0 1 0,0 0-1,-1 0 1,0 1-1,7 8 1,-10-12-19,-1 1 1,1-1 0,-1 1 0,0-1-1,1 1 1,-1-1 0,0 1-1,0-1 1,0 1 0,0 0-1,-1-1 1,1 1 0,0-1 0,0 1-1,-1-1 1,1 1 0,-1-1-1,0 0 1,1 1 0,-1-1-1,0 0 1,0 1 0,0-1 0,0 0-1,0 0 1,-1 2 0,-34 33 192,30-31-167,-6 5 48,-1 0-1,0-1 1,-22 11 0,19-11 106,19-10-200,1 0 1,-1 1 0,1-1 0,-1 1 0,1-1-1,-1 1 1,6 1 0,16-2-6,-17 0 7,0 1 0,1 0 0,-1 1 0,0-1 0,0 2 0,0-1 0,0 1 1,0 0-1,0 1 0,0 0 0,-1 0 0,1 0 0,8 7 0,-13-8 6,0 0 0,0 0 0,-1 0 0,1 0 1,-1 1-1,1 0 0,-1-1 0,0 1 0,0 0 0,0 0 0,-1 0 0,1 0 0,-1 0 0,1 0 0,-1 1 0,0-1 0,-1 0 0,1 1 1,0-1-1,-1 1 0,0-1 0,0 1 0,0-1 0,0 1 0,0-1 0,-1 1 0,1-1 0,-1 0 0,0 1 0,0-1 0,0 0 1,-1 0-1,-2 4 0,-1 5 8,-2-1 1,1 0 0,-2 0-1,1-1 1,-2 0 0,1-1-1,-1 0 1,0 0 0,-1-1-1,0 0 1,-1 0 0,1-1-1,-1-1 1,-15 7 0,19-10-30,0 0 0,-1 0 0,1-1 0,-1 0 0,0 0 0,1-1 0,-1 0-1,0 0 1,0-1 0,0 0 0,0 0 0,0-1 0,0 0 0,0-1 0,1 1 0,-1-2 0,0 1 0,1-1 0,0 0 0,-1 0 0,1-1 0,1 0 0,-13-9 0,-39-42-4392,41 41 3256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2:27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24 8306,'8'-24'3838,"-24"50"-1753,7-11-2379,2-5 325,2 1 0,0 0-1,0 1 1,1-1 0,1 1 0,-1-1 0,-1 23 0,1 3-43,2 43 0,2-48 28,0-25 13,1-1-1,-1 1 1,1-1 0,1 0 0,-1 0 0,1 1 0,0-1 0,0 0 0,1 0-1,0-1 1,0 1 0,0-1 0,0 1 0,1-1 0,0 0 0,0 0 0,10 8-1,-11-11-14,0 1-1,1-1 1,-1 0-1,0 0 1,1 0-1,0 0 1,0 0-1,-1-1 1,1 0-1,0 0 1,0 0-1,0 0 1,0 0-1,0-1 1,0 0-1,0 0 1,0 0-1,1 0 1,-1-1-1,0 0 1,0 1-1,0-1 1,-1-1-1,1 1 1,0-1-1,0 1 1,-1-1-1,6-4 1,18-14-50,-1 0 1,-1-2 0,-1-2 0,-1 0-1,-1-1 1,26-38 0,-27 25 28,-20 36 10,0 1 0,0 0 0,-1 0 0,1-1 0,-1 1 0,1 0 0,-1-1 0,1 1 0,-1-1 0,0 1 0,0 0 0,0-1 0,0 1 0,0-1 0,0 1 0,0-1 0,0 1 0,0 0 0,-1-1 0,1 1 0,-1-1 0,1 1 0,-1 0 0,1-1 0,-1 1 0,-1-2 1,1 3-7,0 0 1,0 0-1,0 0 1,0 0-1,0 0 1,1 0 0,-1 0-1,0 1 1,0-1-1,0 0 1,0 1 0,0-1-1,0 0 1,1 1-1,-1-1 1,0 1-1,0-1 1,1 1 0,-1 0-1,0-1 1,1 1-1,-1 0 1,0-1 0,1 1-1,-1 0 1,1 0-1,-1 0 1,1-1-1,0 1 1,-1 0 0,1 1-1,-17 31 159,-25 125 511,10-31-478,-60 139-70,50-147-111,38-111-168,3-6-89,0-1 1,1 1-1,-1 0 1,0 0-1,1 0 0,-1 0 1,1-1-1,-1 1 0,1 0 1,0 0-1,0 0 1,0 0-1,0 3 0,4-2-722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2:53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13 9802,'-5'-12'2745,"11"24"-2686,9 28-1115,-16-28 1324,1-1-1,-2 1 0,1-1 1,-2 1-1,1-1 0,-2 0 1,-8 20-1,-3 15-109,-16 37-145,9-30-55,21-50 11,0-1 0,0 1 0,0 0 0,1-1 0,0 1 0,-1-1 1,1 1-1,0 0 0,0 0 0,1 4 0,-1-7 15,0 1-1,1 0 1,-1 0-1,0-1 1,1 1-1,-1-1 1,0 1-1,1 0 1,-1-1-1,1 1 1,-1-1-1,1 1 1,-1-1-1,1 1 1,0-1-1,-1 1 1,1-1-1,0 0 1,-1 1-1,1-1 1,0 0-1,-1 0 1,1 1-1,0-1 1,0 0-1,-1 0 1,1 0-1,0 0 1,-1 0-1,1 0 1,0 0-1,0 0 1,-1 0-1,1 0 1,0-1-1,0 1 1,-1 0-1,1 0 1,0-1-1,-1 1 1,2-1-1,26-8-63,0 2 0,1 0 0,0 2 0,35-1 0,-54 5 89,0 0 0,0 1 0,-1 1-1,1 0 1,0 0 0,0 1 0,0 0 0,-1 1-1,1 0 1,-1 0 0,0 1 0,1 0 0,-2 1-1,1 0 1,-1 1 0,9 6 0,-14-9 35,1 1-1,-1 0 1,0 0 0,1 0 0,-2 0 0,1 0 0,0 1 0,-1 0 0,0-1 0,0 1 0,-1 0 0,1 0-1,-1 0 1,1 10 0,-1-7 32,-1 1-1,-1 0 1,1-1 0,-1 1-1,-1 0 1,0-1 0,0 1-1,-4 8 1,-5 8 179,-1 0-1,-1 0 1,-1-2 0,-25 33-1,28-43-114,1 0 1,-2-1-1,1 0 0,-22 16 0,27-23-158,0-1 0,0 0 1,0-1-1,-1 1 0,1-1 0,-1 0 0,0-1 0,0 1 0,0-2 0,0 1 0,0-1 0,-13 1 0,17-2-109,1 0 0,-1 0 0,1-1-1,-1 0 1,1 1 0,-1-1-1,1 0 1,0 0 0,-1 0 0,1-1-1,0 1 1,0 0 0,0-1 0,0 1-1,0-1 1,-2-2 0,0-1-423,0 0 1,0 0-1,1 0 0,0-1 1,-4-7-1,-4-14-458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2:54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9762,'-1'6'720,"1"-4"-604,0-1 1,0 0-1,0 0 0,0 0 1,-1 0-1,1 0 0,0 0 1,0 0-1,-1 0 1,1 0-1,-1 0 0,1 0 1,-1 0-1,1 0 0,-1 0 1,1 0-1,-1 0 0,0 0 1,0 0-1,1-1 0,-1 1 1,0 0-1,0-1 0,0 1 1,-2 1-1,3-2-131,0 0 1,1 0-1,-1 0 1,0 0 0,0 0-1,0 0 1,0 0-1,0 0 1,0 0-1,0 0 1,0 0-1,0 0 1,0 0-1,0 0 1,0 1-1,0-1 1,0 0-1,1 0 1,-1 0-1,0 0 1,0 0 0,0 0-1,0 0 1,0 0-1,0 0 1,0 1-1,0-1 1,0 0-1,0 0 1,0 0-1,0 0 1,0 0-1,0 0 1,0 0-1,0 0 1,-1 1-1,1-1 1,0 0-1,0 0 1,0 0 0,0 0-1,0 0 1,0 0-1,0 0 1,0 0-1,0 0 1,0 0-1,0 0 1,0 0-1,0 0 1,0 1-1,-1-1 1,1 0-1,0 0 1,0 0-1,0 0 1,0 0 0,0 0-1,0 0 1,10 1 487,251-29 1295,-213 27-2042,0 2 0,0 2 0,71 14 0,-83-8-27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3:02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0 5977,'-6'4'304,"0"0"1,0 0-1,0 0 0,0 1 0,1-1 0,0 2 0,-7 7 0,7-7 58,0 0-1,0-1 0,-1 0 1,1 0-1,-1 0 0,0-1 1,-9 5-1,-4 1 5,0 1 0,1 0 0,0 2 0,1 0 0,0 1 0,1 1 0,1 0 0,-24 30 0,18-15-314,0 0 0,3 1 0,0 1 0,-18 49 0,18-36-28,3 1 0,-16 81 0,26-100 25,2 0 1,1 1-1,1 0 1,1-1-1,1 1 0,7 33 1,-7-55-45,1 1 0,0 0 0,0-1 0,0 1 0,1-1 1,0 0-1,1 0 0,-1 0 0,1 0 0,0-1 0,1 0 1,-1 1-1,1-1 0,0-1 0,0 1 0,1-1 1,-1 0-1,1 0 0,0-1 0,0 1 0,0-1 0,0-1 1,1 1-1,-1-1 0,1 0 0,0-1 0,-1 1 0,1-1 1,0-1-1,0 1 0,0-1 0,0 0 0,0-1 0,-1 0 1,1 0-1,0 0 0,0-1 0,-1 0 0,1 0 0,6-4 1,0 0-28,-1-1 1,0 0-1,-1-1 1,1 0-1,-2-1 1,1 0-1,-1-1 1,-1 0-1,1-1 1,-2 0-1,14-21 1,-14 18 34,-1 1 0,0-1 0,-1-1 0,0 1 0,-1-1 0,-1 0 0,-1 0 0,0-1 0,-1 1 0,1-20 0,-3 32-17,0 1 1,0-1-1,0 0 0,0 0 1,-1 0-1,1 0 0,-1 0 1,0 1-1,1-1 1,-1 0-1,-1 1 0,1-1 1,0 0-1,-1 1 0,1-1 1,-1 1-1,0 0 0,1 0 1,-1 0-1,-4-4 0,2 4 12,0 0 0,0 0 0,0 0 0,0 1 0,-1 0 0,1 0 0,0 0 0,0 0 0,-1 1 0,1-1 0,-1 1 0,1 0 0,-5 1 0,-3 0-143,1 1 0,-1 0 1,0 1-1,1 0 1,-1 1-1,1 0 0,0 1 1,1 0-1,-1 1 1,1 0-1,0 0 0,0 1 1,1 1-1,-15 14 1,12-9-529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3:12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66 7786,'0'-2'43,"1"-1"372,-1 0 0,1 0 1,-1-1-1,0 1 0,0 0 1,0 0-1,-1-6 0,1 9-360,0 0 0,0-1 0,0 1 0,0 0 0,-1-1 0,1 1 0,0 0 0,0 0 0,0-1 0,-1 1 0,1 0-1,0 0 1,0 0 0,0-1 0,-1 1 0,1 0 0,0 0 0,-1 0 0,1 0 0,0 0 0,0-1 0,-1 1 0,1 0 0,0 0 0,-1 0 0,1 0 0,0 0-1,-1 0 1,1 0 0,-1 0 0,-17 9 211,11-4-257,0 1-1,0 1 1,-10 12 0,-19 17 867,16-21-675,0 1 0,2 1 0,0 0 0,1 1 1,1 1-1,0 1 0,2 0 0,0 1 0,-17 37 0,25-44-217,0 1 0,1 0 0,1 0 0,0 0 0,1 0 0,1 0 0,0 1 0,1-1 0,1 1 0,0 0 0,1-1 0,1 1 0,1-1 0,0 0 0,0 0 0,9 22 0,-7-25 16,0-1-1,0 1 1,1-1-1,1 0 1,0 0-1,0-1 1,15 17-1,-15-22 11,-1 1 0,1-1 0,0 0 0,0 0 0,0-1 0,1 0 1,0 0-1,-1-1 0,1 0 0,1 0 0,-1-1 0,13 2 0,-6-3-6,1 0 1,0-1-1,0-1 1,0 0-1,0-1 1,0-1 0,-1 0-1,1-1 1,-1-1-1,0 0 1,0-1-1,-1-1 1,0 0-1,0-1 1,0 0-1,-1-2 1,17-14 0,-12 9-7,-1-1 0,-1-1 0,0 0 0,-1-1 0,-2 0 1,1-1-1,-2-1 0,-1 0 0,0 0 0,-1-1 1,10-35-1,-17 43-41,0 0 1,-1 1-1,-1-1 1,0 0 0,-1 0-1,0 0 1,-1 0-1,-1 0 1,0 1-1,0-1 1,-2 1 0,-7-21-1,-3 1-15,-1 0 0,-1 2 0,-31-42 0,43 66 62,0 1 0,0 0 0,-1 0 0,1 1 0,-1-1 1,0 1-1,0 0 0,-1 1 0,1-1 0,-1 1 1,0 0-1,0 0 0,0 1 0,0-1 0,-1 1 0,-6-1 1,4 2-268,0 0 0,0 0 0,0 1 1,0 0-1,-1 0 0,1 1 0,0 1 1,0-1-1,0 1 0,-16 6 0,6 2-416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9:03:13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75 609 8666,'-10'-39'3587,"9"36"-3261,0 0 0,0 0 0,0 0 0,-1 0 0,1 0 0,-1 0 0,0 0 0,0 0 0,0 1 0,0-1 0,-4-3 0,4 4-327,-1-1 1,1 0-1,0 0 1,0 0 0,0 0-1,0 0 1,0 0-1,-2-6 1,-1-7-73,1 0-1,0 0 1,1 0 0,-2-32-1,6-68-1257,1 74 822,-2 40 444,0 0 0,1 0 1,-1 0-1,0 0 0,1 0 1,0 0-1,-1 0 1,1 0-1,0 0 0,0 0 1,0 0-1,1 0 0,-1 0 1,0 1-1,0-1 1,1 1-1,1-2 0,33-21-691,-9 7-1,-5 0 165,15-12-50,54-32 0,-79 54 689,0 1 0,0 0 0,1 0 0,0 2 0,0-1 0,1 2 0,-1 0 0,1 0 0,15 0 0,-25 3-27,1 0-1,-1 0 0,0 1 0,0-1 0,1 1 0,-1 0 0,0 1 1,0-1-1,0 0 0,0 1 0,0 0 0,-1 0 0,1 0 0,4 4 1,-2-1 98,-1 0 1,1 1 0,-1-1 0,-1 1 0,1 0 0,-1 1-1,6 9 1,0 7 409,0 1-1,-2 0 0,9 42 1,-13-52-330,-1 2-64,1 0 1,8 18-1,-11-31-87,0 0 0,0 0 0,0-1 0,1 1 0,-1 0 0,1-1 1,0 1-1,0-1 0,0 1 0,0-1 0,0 0 0,1 0 0,-1 0 0,0 0 1,1 0-1,0-1 0,-1 1 0,5 1 0,-4-2 30,-2-1-73,0 0 0,0 0 0,0 0 0,-1 0 0,1 0-1,0 0 1,0 0 0,0 1 0,0-1 0,0 0 0,-1 1 0,1-1-1,0 0 1,0 1 0,-1-1 0,1 1 0,0 0 0,0-1 0,-1 1-1,1-1 1,-1 1 0,1 0 0,-1 0 0,1-1 0,-1 1 0,1 0-1,-1 0 1,0-1 0,1 1 0,-1 0 0,0 0 0,1 0 0,-1 0-1,0 0 1,0 0 0,0-1 0,0 1 0,0 0 0,0 0 0,0 0-1,0 0 1,-1 0 0,1 0 0,-1 1 0,-5 27 36,-17 45 0,2-6 13,-67 237 54,57-214 108,-56 114 1,49-130-1211,38-75 918,0 1 0,0-1 1,0 0-1,0 0 0,0 0 1,0 1-1,0-1 0,0 0 1,0 0-1,0 0 0,0 1 1,0-1-1,0 0 0,0 0 1,0 0-1,-1 0 0,1 1 0,0-1 1,0 0-1,0 0 0,0 0 1,0 0-1,0 0 0,-1 1 1,1-1-1,0 0 0,0 0 1,0 0-1,0 0 0,-1 0 1,1 0-1,0 0 0,0 0 1,0 0-1,0 0 0,-1 0 1,1 0-1,0 1 0,0-1 0,0 0 1,-1 0-1,1-1 0,0 1 1,0 0-1,0 0 0,-1 0 1,1 0-1,0 0 0,0 0 1,0 0-1,-1 0 0,1-8-1239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2C099-5C78-468E-9D32-6D20C27B7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9392A6D-AB9F-4FD6-A7A5-37CCD15FD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AB5971-2584-4BA5-8621-172768CF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60AE52-362A-4C80-95A3-F80DEFAB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4BE527-684A-4A77-B910-E8E2D44D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1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51B42-9F85-449D-BF47-62D4861B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79CB8EF-EBE2-43B2-A3BD-5F755852F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A9EB87-5003-4501-9DE8-2A698AE0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C33949-6D97-436C-B959-4FA88EAB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E7F19C-F42E-4F91-A988-03C1863B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575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DC92EC-F38F-45A4-8F52-76D3D65A8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E27F3CD-155E-4CF3-945C-6E021C510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C155AD-4638-484D-9794-ABF06B53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375BE2-C7CD-41A4-8137-932A9CAA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70B685-DCC3-42AE-B129-097631EB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80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38712-6CA8-4BC6-A1EF-FE53ED6F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9B0088-91D5-43E1-BFAD-E48E6A43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578CC7-B23F-4584-BF0A-0087198C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881ED0-0E90-404B-A118-02931053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7056D7-735A-4AC4-B5D2-CB9AADC1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42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5774D-A4D1-465C-850C-16B6B92F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5A70D9-7899-434D-883D-AA9B3106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7408F3-F8DC-4993-82AF-BC8173E2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96ACC3-9969-46EA-A9C8-4994A1BA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195004-0BCD-4320-BA1E-89BC4CED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319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DA900-06D7-4F8D-BA9F-6D6EAE53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2D09BB-6E1C-44D3-89A9-AF876390B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C12008-DB66-45F2-BCD5-E774DFAEA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662C3B-0325-4846-B9E3-B10C1094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5BF551-97D2-4AD3-9622-6445ADFA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EED2FFE-44EE-417E-A893-B1B117E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8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79942-531B-4736-AB3D-488EA022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D36522-E068-4C99-8A2C-ECA1F437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5C4DD39-D3AC-45E4-AEE1-6D9B8E197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7438E15-42D3-4092-AC7D-33AD267B8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12F048A-30AA-4411-985A-E1DC0845C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8AB9BBE-FC76-4636-BE99-46510BA3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1AE18A2-3512-4F02-9A40-90AE8C71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DDE3968-0985-4412-A170-F568E31A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144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47CEE-2488-4FD3-A690-B2F19C2D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05D1A29-CC42-4E19-A104-580E1A00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692F42C-8944-4ABF-8EC7-E0886DC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40E4D5-4126-4B59-AAAB-FEE949A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75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C67670E-4D46-44C7-99F8-6FCE5C21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EC3A14-7140-40BB-B40D-21BB8939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088CC6-2AE5-4E00-B9E5-0EF30331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18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10C28-FCFA-42B9-B5E7-AAEA0DA7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459EB4-2B0C-4905-840D-BF55A6A4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436A80-57D8-4298-90AF-B67604B3B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8BDCA97-62F4-4635-B55B-CCCC7D8E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4932B7-5975-4B39-B74A-5209088C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828CDC-88CC-4BC2-A96C-9C8AC22B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1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88BC0-45E9-464F-AF28-0FD63DAF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7712726-B405-43A2-8BC6-76B650A98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30520C5-8405-487F-B457-2CDB4A113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D712905-3A28-4539-8D3B-4E30B8BD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78EBB99-42F4-45B9-8BB6-272A3A83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D65ECA5-3BFD-4424-BEA2-004D8B48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4DE8E73-0DC9-413F-BA18-96543864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298099-B30E-4220-B84E-DEAC5A74F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8F9739-1A89-4D43-84CF-B09C9809C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8D4E-3C7C-4CA9-A7C7-9297F3330448}" type="datetimeFigureOut">
              <a:rPr lang="da-DK" smtClean="0"/>
              <a:t>26-05-2021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118B66-896E-4A9E-B441-A9DFFFF8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391C4D-0A70-40EB-9483-49F02948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C248-89E7-4D0C-BAAD-17DB74EC63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96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Et billede, der indeholder kort&#10;&#10;Automatisk genereret beskrivelse">
            <a:extLst>
              <a:ext uri="{FF2B5EF4-FFF2-40B4-BE49-F238E27FC236}">
                <a16:creationId xmlns:a16="http://schemas.microsoft.com/office/drawing/2014/main" id="{4C15BFF9-F507-474E-9175-8526E749B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6862AC56-4B20-4246-B762-FB17A0CAB9F7}"/>
              </a:ext>
            </a:extLst>
          </p:cNvPr>
          <p:cNvCxnSpPr/>
          <p:nvPr/>
        </p:nvCxnSpPr>
        <p:spPr>
          <a:xfrm>
            <a:off x="7812911" y="5810491"/>
            <a:ext cx="9606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1574DD3B-EDF1-46A4-A19A-B3EC3ADFA5A2}"/>
              </a:ext>
            </a:extLst>
          </p:cNvPr>
          <p:cNvSpPr txBox="1"/>
          <p:nvPr/>
        </p:nvSpPr>
        <p:spPr>
          <a:xfrm>
            <a:off x="8934450" y="5438775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Our</a:t>
            </a:r>
            <a:r>
              <a:rPr lang="da-DK" dirty="0"/>
              <a:t> school. </a:t>
            </a:r>
          </a:p>
        </p:txBody>
      </p:sp>
    </p:spTree>
    <p:extLst>
      <p:ext uri="{BB962C8B-B14F-4D97-AF65-F5344CB8AC3E}">
        <p14:creationId xmlns:p14="http://schemas.microsoft.com/office/powerpoint/2010/main" val="237547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510DB7-B0C0-4064-9781-F7EF5184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>
            <a:normAutofit/>
          </a:bodyPr>
          <a:lstStyle/>
          <a:p>
            <a:pPr algn="ctr"/>
            <a:r>
              <a:rPr lang="da-DK" sz="5200"/>
              <a:t>Local area. </a:t>
            </a:r>
          </a:p>
        </p:txBody>
      </p:sp>
      <p:pic>
        <p:nvPicPr>
          <p:cNvPr id="6" name="Billede 5" descr="Et billede, der indeholder kort&#10;&#10;Automatisk genereret beskrivelse">
            <a:extLst>
              <a:ext uri="{FF2B5EF4-FFF2-40B4-BE49-F238E27FC236}">
                <a16:creationId xmlns:a16="http://schemas.microsoft.com/office/drawing/2014/main" id="{A566697C-02EB-4224-98F6-785101E7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65" y="557189"/>
            <a:ext cx="9594269" cy="46292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0DDEBE88-8009-4CA4-917D-66F2183F0526}"/>
                  </a:ext>
                </a:extLst>
              </p14:cNvPr>
              <p14:cNvContentPartPr/>
              <p14:nvPr/>
            </p14:nvContentPartPr>
            <p14:xfrm>
              <a:off x="6225660" y="2757120"/>
              <a:ext cx="56160" cy="197280"/>
            </p14:xfrm>
          </p:contentPart>
        </mc:Choice>
        <mc:Fallback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0DDEBE88-8009-4CA4-917D-66F2183F05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6660" y="2748480"/>
                <a:ext cx="73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4475CE7D-435E-4543-85DF-F85472600E97}"/>
                  </a:ext>
                </a:extLst>
              </p14:cNvPr>
              <p14:cNvContentPartPr/>
              <p14:nvPr/>
            </p14:nvContentPartPr>
            <p14:xfrm>
              <a:off x="6562980" y="3594840"/>
              <a:ext cx="170640" cy="193320"/>
            </p14:xfrm>
          </p:contentPart>
        </mc:Choice>
        <mc:Fallback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4475CE7D-435E-4543-85DF-F85472600E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4340" y="3586200"/>
                <a:ext cx="1882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D11F1A79-3F9E-443A-9CD4-F39D026882FE}"/>
                  </a:ext>
                </a:extLst>
              </p14:cNvPr>
              <p14:cNvContentPartPr/>
              <p14:nvPr/>
            </p14:nvContentPartPr>
            <p14:xfrm>
              <a:off x="5499180" y="3375960"/>
              <a:ext cx="153360" cy="176400"/>
            </p14:xfrm>
          </p:contentPart>
        </mc:Choice>
        <mc:Fallback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D11F1A79-3F9E-443A-9CD4-F39D026882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0180" y="3367320"/>
                <a:ext cx="171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A735FACB-2A91-449D-B10A-781A29E788C9}"/>
                  </a:ext>
                </a:extLst>
              </p14:cNvPr>
              <p14:cNvContentPartPr/>
              <p14:nvPr/>
            </p14:nvContentPartPr>
            <p14:xfrm>
              <a:off x="4257540" y="2635440"/>
              <a:ext cx="140400" cy="326160"/>
            </p14:xfrm>
          </p:contentPart>
        </mc:Choice>
        <mc:Fallback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A735FACB-2A91-449D-B10A-781A29E788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8540" y="2626440"/>
                <a:ext cx="15804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e 17">
            <a:extLst>
              <a:ext uri="{FF2B5EF4-FFF2-40B4-BE49-F238E27FC236}">
                <a16:creationId xmlns:a16="http://schemas.microsoft.com/office/drawing/2014/main" id="{B2B7A865-CCFA-44B5-A2BC-55CE2DE093C8}"/>
              </a:ext>
            </a:extLst>
          </p:cNvPr>
          <p:cNvGrpSpPr/>
          <p:nvPr/>
        </p:nvGrpSpPr>
        <p:grpSpPr>
          <a:xfrm>
            <a:off x="3836790" y="1866960"/>
            <a:ext cx="261360" cy="301320"/>
            <a:chOff x="3836790" y="1866960"/>
            <a:chExt cx="26136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7D48D1B5-6240-4D46-B513-6EB801DBD1BE}"/>
                    </a:ext>
                  </a:extLst>
                </p14:cNvPr>
                <p14:cNvContentPartPr/>
                <p14:nvPr/>
              </p14:nvContentPartPr>
              <p14:xfrm>
                <a:off x="3836790" y="1866960"/>
                <a:ext cx="148320" cy="301320"/>
              </p14:xfrm>
            </p:contentPart>
          </mc:Choice>
          <mc:Fallback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7D48D1B5-6240-4D46-B513-6EB801DBD1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28150" y="1858320"/>
                  <a:ext cx="165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2E7F3F1D-CC04-489C-9146-EB84BF935A33}"/>
                    </a:ext>
                  </a:extLst>
                </p14:cNvPr>
                <p14:cNvContentPartPr/>
                <p14:nvPr/>
              </p14:nvContentPartPr>
              <p14:xfrm>
                <a:off x="3892230" y="1882800"/>
                <a:ext cx="205920" cy="13680"/>
              </p14:xfrm>
            </p:contentPart>
          </mc:Choice>
          <mc:Fallback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2E7F3F1D-CC04-489C-9146-EB84BF935A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83590" y="1873800"/>
                  <a:ext cx="2235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060E1F7A-F067-4C93-B671-573935AEAE98}"/>
                  </a:ext>
                </a:extLst>
              </p14:cNvPr>
              <p14:cNvContentPartPr/>
              <p14:nvPr/>
            </p14:nvContentPartPr>
            <p14:xfrm>
              <a:off x="5742630" y="999000"/>
              <a:ext cx="170640" cy="365040"/>
            </p14:xfrm>
          </p:contentPart>
        </mc:Choice>
        <mc:Fallback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060E1F7A-F067-4C93-B671-573935AEAE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33990" y="990000"/>
                <a:ext cx="18828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e 22">
            <a:extLst>
              <a:ext uri="{FF2B5EF4-FFF2-40B4-BE49-F238E27FC236}">
                <a16:creationId xmlns:a16="http://schemas.microsoft.com/office/drawing/2014/main" id="{4ED610DF-BCBD-4FE9-BAF9-82AE122AD4B9}"/>
              </a:ext>
            </a:extLst>
          </p:cNvPr>
          <p:cNvGrpSpPr/>
          <p:nvPr/>
        </p:nvGrpSpPr>
        <p:grpSpPr>
          <a:xfrm>
            <a:off x="8966400" y="1088280"/>
            <a:ext cx="612720" cy="576000"/>
            <a:chOff x="8966400" y="1088280"/>
            <a:chExt cx="61272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10D25B36-211F-4E7E-B169-212F308B4B2B}"/>
                    </a:ext>
                  </a:extLst>
                </p14:cNvPr>
                <p14:cNvContentPartPr/>
                <p14:nvPr/>
              </p14:nvContentPartPr>
              <p14:xfrm>
                <a:off x="8966400" y="1386720"/>
                <a:ext cx="240480" cy="277560"/>
              </p14:xfrm>
            </p:contentPart>
          </mc:Choice>
          <mc:Fallback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10D25B36-211F-4E7E-B169-212F308B4B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57760" y="1378080"/>
                  <a:ext cx="258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540474A0-BFD6-45E3-99CC-47084F8F4E23}"/>
                    </a:ext>
                  </a:extLst>
                </p14:cNvPr>
                <p14:cNvContentPartPr/>
                <p14:nvPr/>
              </p14:nvContentPartPr>
              <p14:xfrm>
                <a:off x="9274200" y="1088280"/>
                <a:ext cx="224280" cy="439920"/>
              </p14:xfrm>
            </p:contentPart>
          </mc:Choice>
          <mc:Fallback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540474A0-BFD6-45E3-99CC-47084F8F4E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65200" y="1079640"/>
                  <a:ext cx="2419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F3A9D695-366B-4428-B7C7-A729627402DF}"/>
                    </a:ext>
                  </a:extLst>
                </p14:cNvPr>
                <p14:cNvContentPartPr/>
                <p14:nvPr/>
              </p14:nvContentPartPr>
              <p14:xfrm>
                <a:off x="9357360" y="1310400"/>
                <a:ext cx="221760" cy="46440"/>
              </p14:xfrm>
            </p:contentPart>
          </mc:Choice>
          <mc:Fallback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F3A9D695-366B-4428-B7C7-A729627402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48720" y="1301760"/>
                  <a:ext cx="23940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630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90568D5-6BD7-49A7-90D2-750869EE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6CA0466-C9A2-4869-9DEE-B3F113B8D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Nykøbing Katedralskole 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560E867-54A0-4B4C-969C-EE7CDFBB9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Beach of Marielyst 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BF8E1F8C-8175-4DE8-8C6C-43E117E4C2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5E7C58-4FC8-477F-B809-886C582F88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4" y="2845022"/>
            <a:ext cx="4495801" cy="30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6C5ABE4-98FA-4526-B62B-7A6768465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1B85EEC8-D755-4C8B-800F-9A7D8AFAB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1" y="2714624"/>
            <a:ext cx="5609593" cy="31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6D135-50C8-476E-9335-632B5BDB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69FAFB-AAF8-4029-BF69-583F078A1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Fuglsang art museum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0DB15AB-5D8C-48A2-B1A0-BAAB1CBC4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Knuthenborg Safaripark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065ECC1-BAC3-4041-9DD8-C80DBE2F4A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200" b="1" i="0" dirty="0" err="1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Knuthenborg</a:t>
            </a:r>
            <a:r>
              <a:rPr lang="en-US" sz="1200" b="1" i="0" dirty="0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dirty="0" err="1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Safaripar</a:t>
            </a:r>
            <a:r>
              <a:rPr lang="en-US" sz="1200" b="0" i="0" dirty="0" err="1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k</a:t>
            </a:r>
            <a:r>
              <a:rPr lang="en-US" sz="1200" b="0" i="0" dirty="0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 is a </a:t>
            </a:r>
            <a:r>
              <a:rPr lang="en-US" sz="1200" b="0" i="0" dirty="0" err="1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safarireserve</a:t>
            </a:r>
            <a:r>
              <a:rPr lang="en-US" sz="1200" b="0" i="0" dirty="0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 with more than 1000 animals. </a:t>
            </a:r>
            <a:r>
              <a:rPr lang="en-US" sz="1200" b="0" i="0" dirty="0" err="1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Knuthenborg</a:t>
            </a:r>
            <a:r>
              <a:rPr lang="en-US" sz="1200" b="0" i="0" dirty="0">
                <a:solidFill>
                  <a:srgbClr val="292F33"/>
                </a:solidFill>
                <a:effectLst/>
                <a:latin typeface="Roboto" panose="02000000000000000000" pitchFamily="2" charset="0"/>
              </a:rPr>
              <a:t> has more than 70 species of animals. The animals have large and open areas in the park, that are divided into areas corresponding to their habitats.</a:t>
            </a:r>
            <a:endParaRPr lang="da-DK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7532AE-4F43-4D12-BBF9-AD48DF72AB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9" y="2505075"/>
            <a:ext cx="3014061" cy="23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98C880E-3CF7-4B3E-8156-DBD01655BE3C}"/>
              </a:ext>
            </a:extLst>
          </p:cNvPr>
          <p:cNvSpPr txBox="1"/>
          <p:nvPr/>
        </p:nvSpPr>
        <p:spPr>
          <a:xfrm>
            <a:off x="836612" y="5176837"/>
            <a:ext cx="50673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0" dirty="0">
                <a:solidFill>
                  <a:srgbClr val="292F33"/>
                </a:solidFill>
                <a:effectLst/>
                <a:latin typeface="Roboto" panose="020B0604020202020204" pitchFamily="2" charset="0"/>
              </a:rPr>
              <a:t>Fuglsang </a:t>
            </a:r>
            <a:r>
              <a:rPr lang="en-US" sz="1000" b="1" i="0" dirty="0" err="1">
                <a:solidFill>
                  <a:srgbClr val="292F33"/>
                </a:solidFill>
                <a:effectLst/>
                <a:latin typeface="Roboto" panose="020B0604020202020204" pitchFamily="2" charset="0"/>
              </a:rPr>
              <a:t>Kunstmuseum</a:t>
            </a:r>
            <a:r>
              <a:rPr lang="en-US" sz="1000" b="0" i="0" dirty="0">
                <a:solidFill>
                  <a:srgbClr val="292F33"/>
                </a:solidFill>
                <a:effectLst/>
                <a:latin typeface="Roboto" panose="020B0604020202020204" pitchFamily="2" charset="0"/>
              </a:rPr>
              <a:t> is one of the oldest art museums in Denmark, comprising a significant collection of Danish art from ca. 1780-1980.</a:t>
            </a:r>
            <a:br>
              <a:rPr lang="en-US" sz="1000" dirty="0"/>
            </a:br>
            <a:r>
              <a:rPr lang="en-US" sz="1000" b="0" i="0" dirty="0">
                <a:solidFill>
                  <a:srgbClr val="292F33"/>
                </a:solidFill>
                <a:effectLst/>
                <a:latin typeface="Roboto" panose="020B0604020202020204" pitchFamily="2" charset="0"/>
              </a:rPr>
              <a:t>The museum always shows a selection of  own artworks as well as exhibitions.</a:t>
            </a:r>
            <a:br>
              <a:rPr lang="en-US" sz="1000" dirty="0"/>
            </a:br>
            <a:r>
              <a:rPr lang="en-US" sz="1000" b="0" i="0" dirty="0">
                <a:solidFill>
                  <a:srgbClr val="292F33"/>
                </a:solidFill>
                <a:effectLst/>
                <a:latin typeface="Roboto" panose="020B0604020202020204" pitchFamily="2" charset="0"/>
              </a:rPr>
              <a:t>The award-winning architecture is designed by Tony </a:t>
            </a:r>
            <a:r>
              <a:rPr lang="en-US" sz="1000" b="0" i="0" dirty="0" err="1">
                <a:solidFill>
                  <a:srgbClr val="292F33"/>
                </a:solidFill>
                <a:effectLst/>
                <a:latin typeface="Roboto" panose="020B0604020202020204" pitchFamily="2" charset="0"/>
              </a:rPr>
              <a:t>Fretton</a:t>
            </a:r>
            <a:r>
              <a:rPr lang="en-US" sz="1000" b="0" i="0" dirty="0">
                <a:solidFill>
                  <a:srgbClr val="292F33"/>
                </a:solidFill>
                <a:effectLst/>
                <a:latin typeface="Roboto" panose="020B0604020202020204" pitchFamily="2" charset="0"/>
              </a:rPr>
              <a:t> and harmonizes with the atmospheric surroundings; the manor house and nature in the beautiful countryside of south-east Denmark.</a:t>
            </a:r>
            <a:endParaRPr lang="da-DK" sz="1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86274E9-0DBF-4C1E-B331-8911BD59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95" y="3609975"/>
            <a:ext cx="3142437" cy="23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9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F6EC71-FE26-4A6E-B559-DCFA91234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Dodekalit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F8D305-D598-419C-80D0-837D9BFF2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Vordingborg Castle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0825C13-3E30-4DB5-9B9A-64BC448DE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347369"/>
            <a:ext cx="5183188" cy="1842294"/>
          </a:xfrm>
        </p:spPr>
        <p:txBody>
          <a:bodyPr>
            <a:normAutofit fontScale="25000" lnSpcReduction="20000"/>
          </a:bodyPr>
          <a:lstStyle/>
          <a:p>
            <a:endParaRPr lang="en-US" sz="1000" b="0" i="0" dirty="0">
              <a:effectLst/>
              <a:latin typeface="Comic Neue Angular"/>
            </a:endParaRPr>
          </a:p>
          <a:p>
            <a:endParaRPr lang="en-US" sz="1000" dirty="0">
              <a:latin typeface="Comic Neue Angular"/>
            </a:endParaRPr>
          </a:p>
          <a:p>
            <a:endParaRPr lang="en-US" sz="1000" b="0" i="0" dirty="0">
              <a:effectLst/>
              <a:latin typeface="Comic Neue Angular"/>
            </a:endParaRPr>
          </a:p>
          <a:p>
            <a:endParaRPr lang="en-US" sz="1000" dirty="0">
              <a:latin typeface="Comic Neue Angular"/>
            </a:endParaRPr>
          </a:p>
          <a:p>
            <a:endParaRPr lang="en-US" sz="1000" b="0" i="0" dirty="0">
              <a:effectLst/>
              <a:latin typeface="Comic Neue Angular"/>
            </a:endParaRPr>
          </a:p>
          <a:p>
            <a:endParaRPr lang="en-US" sz="1000" dirty="0">
              <a:latin typeface="Comic Neue Angular"/>
            </a:endParaRPr>
          </a:p>
          <a:p>
            <a:endParaRPr lang="en-US" sz="1000" b="0" i="0" dirty="0">
              <a:effectLst/>
              <a:latin typeface="Comic Neue Angular"/>
            </a:endParaRPr>
          </a:p>
          <a:p>
            <a:endParaRPr lang="en-US" sz="1000" dirty="0">
              <a:latin typeface="Comic Neue Angular"/>
            </a:endParaRPr>
          </a:p>
          <a:p>
            <a:endParaRPr lang="en-US" sz="4500" b="0" i="0" dirty="0">
              <a:effectLst/>
              <a:latin typeface="Comic Neue Angular"/>
            </a:endParaRPr>
          </a:p>
          <a:p>
            <a:r>
              <a:rPr lang="en-US" sz="4500" b="0" i="0" dirty="0">
                <a:effectLst/>
                <a:latin typeface="Comic Neue Angular"/>
              </a:rPr>
              <a:t>The castle was built in 1175 by King Valdemar I of Denmark as a defensive fortress, and as a base from which to launch raids against the German coast. </a:t>
            </a:r>
            <a:br>
              <a:rPr lang="en-US" sz="4500" dirty="0"/>
            </a:br>
            <a:r>
              <a:rPr lang="en-US" sz="4500" b="0" i="0" dirty="0">
                <a:effectLst/>
                <a:latin typeface="Comic Neue Angular"/>
              </a:rPr>
              <a:t>Today </a:t>
            </a:r>
            <a:r>
              <a:rPr lang="en-US" sz="4500" b="0" i="0" dirty="0" err="1">
                <a:effectLst/>
                <a:latin typeface="Comic Neue Angular"/>
              </a:rPr>
              <a:t>Vordingborg</a:t>
            </a:r>
            <a:r>
              <a:rPr lang="en-US" sz="4500" b="0" i="0" dirty="0">
                <a:effectLst/>
                <a:latin typeface="Comic Neue Angular"/>
              </a:rPr>
              <a:t> Castle is a ruin, although parts of the fourteenth century ring walls remain. </a:t>
            </a:r>
            <a:endParaRPr lang="da-DK" sz="4500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29173E51-A7F3-4B85-8C83-43EB05F082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744538" y="2596114"/>
            <a:ext cx="5157787" cy="18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51C84E0-12C0-4D0B-BF39-8D4B0C299F38}"/>
              </a:ext>
            </a:extLst>
          </p:cNvPr>
          <p:cNvSpPr txBox="1"/>
          <p:nvPr/>
        </p:nvSpPr>
        <p:spPr>
          <a:xfrm>
            <a:off x="688974" y="4652962"/>
            <a:ext cx="4744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omic Neue Angular"/>
              </a:rPr>
              <a:t>The </a:t>
            </a:r>
            <a:r>
              <a:rPr lang="en-US" b="0" i="0" dirty="0" err="1">
                <a:effectLst/>
                <a:latin typeface="Comic Neue Angular"/>
              </a:rPr>
              <a:t>Dodecalith</a:t>
            </a:r>
            <a:r>
              <a:rPr lang="en-US" b="0" i="0" dirty="0">
                <a:effectLst/>
                <a:latin typeface="Comic Neue Angular"/>
              </a:rPr>
              <a:t> is a unique and distinctive monument of impressive giant stone sculptures accompanied by music matched to the season. It is a must see, if you go to Denmark.</a:t>
            </a:r>
            <a:endParaRPr lang="da-DK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85872AA-5CC1-41C5-A312-B798A242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43351"/>
            <a:ext cx="26797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5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319AC3-4F53-45E0-ABA6-0F50DFD5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23863"/>
            <a:ext cx="5157787" cy="823912"/>
          </a:xfrm>
        </p:spPr>
        <p:txBody>
          <a:bodyPr/>
          <a:lstStyle/>
          <a:p>
            <a:r>
              <a:rPr lang="da-DK" dirty="0"/>
              <a:t>Møns Klint 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A5BCE97C-0650-44FE-84BF-EDA0ACCE6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194810"/>
            <a:ext cx="5157787" cy="2305118"/>
          </a:xfr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A6F3AC-B0F8-4552-937C-4F96584E5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781BBCB-A801-43E8-ADF3-ECA70C4CD4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9FCE7C0-15CA-415E-9A67-00D28F84C7FF}"/>
              </a:ext>
            </a:extLst>
          </p:cNvPr>
          <p:cNvSpPr txBox="1"/>
          <p:nvPr/>
        </p:nvSpPr>
        <p:spPr>
          <a:xfrm>
            <a:off x="657225" y="1508343"/>
            <a:ext cx="51577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effectLst/>
                <a:latin typeface="Comic Neue Angular"/>
              </a:rPr>
              <a:t>Møns</a:t>
            </a:r>
            <a:r>
              <a:rPr lang="en-US" sz="1400" b="0" i="0" dirty="0">
                <a:effectLst/>
                <a:latin typeface="Comic Neue Angular"/>
              </a:rPr>
              <a:t> </a:t>
            </a:r>
            <a:r>
              <a:rPr lang="en-US" sz="1400" b="0" i="0" dirty="0" err="1">
                <a:effectLst/>
                <a:latin typeface="Comic Neue Angular"/>
              </a:rPr>
              <a:t>Klint</a:t>
            </a:r>
            <a:r>
              <a:rPr lang="en-US" sz="1400" b="0" i="0" dirty="0">
                <a:effectLst/>
                <a:latin typeface="Comic Neue Angular"/>
              </a:rPr>
              <a:t> is a very popular excursion spot and that is also very understandable. The beautiful white cliff with the height og 128 meter raises over the turquoise blue sea alongside the 7 km stretch of coast. This is very </a:t>
            </a:r>
            <a:r>
              <a:rPr lang="en-US" sz="1400" b="0" i="0" dirty="0" err="1">
                <a:effectLst/>
                <a:latin typeface="Comic Neue Angular"/>
              </a:rPr>
              <a:t>speciel</a:t>
            </a:r>
            <a:r>
              <a:rPr lang="en-US" sz="1400" b="0" i="0" dirty="0">
                <a:effectLst/>
                <a:latin typeface="Comic Neue Angular"/>
              </a:rPr>
              <a:t> not just for the Danes but also internationally.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14543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Neue Angular</vt:lpstr>
      <vt:lpstr>Roboto</vt:lpstr>
      <vt:lpstr>Office-tema</vt:lpstr>
      <vt:lpstr>PowerPoint-præsentation</vt:lpstr>
      <vt:lpstr>Local area. 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Rosenberg Welling</dc:creator>
  <cp:lastModifiedBy>Michael Rosenberg Welling</cp:lastModifiedBy>
  <cp:revision>3</cp:revision>
  <dcterms:created xsi:type="dcterms:W3CDTF">2021-05-26T18:54:33Z</dcterms:created>
  <dcterms:modified xsi:type="dcterms:W3CDTF">2021-05-26T19:18:13Z</dcterms:modified>
</cp:coreProperties>
</file>